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xlsx" ContentType="application/vnd.openxmlformats-officedocument.spreadsheetml.sheet"/>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xml" ContentType="application/vnd.openxmlformats-officedocument.drawingml.chart+xml"/>
  <Override PartName="/ppt/notesSlides/notesSlide24.xml" ContentType="application/vnd.openxmlformats-officedocument.presentationml.notesSlide+xml"/>
  <Override PartName="/ppt/charts/chart2.xml" ContentType="application/vnd.openxmlformats-officedocument.drawingml.chart+xml"/>
  <Override PartName="/ppt/notesSlides/notesSlide25.xml" ContentType="application/vnd.openxmlformats-officedocument.presentationml.notesSlide+xml"/>
  <Override PartName="/ppt/charts/chart3.xml" ContentType="application/vnd.openxmlformats-officedocument.drawingml.chart+xml"/>
  <Override PartName="/ppt/notesSlides/notesSlide26.xml" ContentType="application/vnd.openxmlformats-officedocument.presentationml.notesSlide+xml"/>
  <Override PartName="/ppt/charts/chart4.xml" ContentType="application/vnd.openxmlformats-officedocument.drawingml.chart+xml"/>
  <Override PartName="/ppt/notesSlides/notesSlide27.xml" ContentType="application/vnd.openxmlformats-officedocument.presentationml.notesSlide+xml"/>
  <Override PartName="/ppt/charts/chart5.xml" ContentType="application/vnd.openxmlformats-officedocument.drawingml.chart+xml"/>
  <Override PartName="/ppt/notesSlides/notesSlide28.xml" ContentType="application/vnd.openxmlformats-officedocument.presentationml.notesSlide+xml"/>
  <Override PartName="/ppt/charts/chart6.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7" r:id="rId2"/>
  </p:sldMasterIdLst>
  <p:notesMasterIdLst>
    <p:notesMasterId r:id="rId34"/>
  </p:notesMasterIdLst>
  <p:handoutMasterIdLst>
    <p:handoutMasterId r:id="rId35"/>
  </p:handoutMasterIdLst>
  <p:sldIdLst>
    <p:sldId id="302" r:id="rId3"/>
    <p:sldId id="306" r:id="rId4"/>
    <p:sldId id="320" r:id="rId5"/>
    <p:sldId id="322" r:id="rId6"/>
    <p:sldId id="337" r:id="rId7"/>
    <p:sldId id="323" r:id="rId8"/>
    <p:sldId id="324" r:id="rId9"/>
    <p:sldId id="325" r:id="rId10"/>
    <p:sldId id="326" r:id="rId11"/>
    <p:sldId id="327" r:id="rId12"/>
    <p:sldId id="328" r:id="rId13"/>
    <p:sldId id="329" r:id="rId14"/>
    <p:sldId id="330" r:id="rId15"/>
    <p:sldId id="331" r:id="rId16"/>
    <p:sldId id="332" r:id="rId17"/>
    <p:sldId id="333" r:id="rId18"/>
    <p:sldId id="334" r:id="rId19"/>
    <p:sldId id="335" r:id="rId20"/>
    <p:sldId id="307" r:id="rId21"/>
    <p:sldId id="321" r:id="rId22"/>
    <p:sldId id="309" r:id="rId23"/>
    <p:sldId id="310" r:id="rId24"/>
    <p:sldId id="311" r:id="rId25"/>
    <p:sldId id="312" r:id="rId26"/>
    <p:sldId id="313" r:id="rId27"/>
    <p:sldId id="314" r:id="rId28"/>
    <p:sldId id="315" r:id="rId29"/>
    <p:sldId id="316" r:id="rId30"/>
    <p:sldId id="317" r:id="rId31"/>
    <p:sldId id="318" r:id="rId32"/>
    <p:sldId id="319" r:id="rId33"/>
  </p:sldIdLst>
  <p:sldSz cx="9144000" cy="6858000" type="screen4x3"/>
  <p:notesSz cx="6858000" cy="9144000"/>
  <p:custDataLst>
    <p:tags r:id="rId3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57711E6-93A9-41BF-840A-C1F72D258C1E}">
          <p14:sldIdLst>
            <p14:sldId id="302"/>
            <p14:sldId id="306"/>
            <p14:sldId id="320"/>
            <p14:sldId id="322"/>
            <p14:sldId id="337"/>
          </p14:sldIdLst>
        </p14:section>
        <p14:section name="Object Detectrion" id="{1EAC03A4-AD91-4A4A-8E9E-6D5836CA6C4E}">
          <p14:sldIdLst>
            <p14:sldId id="323"/>
            <p14:sldId id="324"/>
            <p14:sldId id="325"/>
            <p14:sldId id="326"/>
            <p14:sldId id="327"/>
            <p14:sldId id="328"/>
            <p14:sldId id="329"/>
          </p14:sldIdLst>
        </p14:section>
        <p14:section name="Tracking" id="{D6B3BA2A-CA0A-452E-A2EF-CE2E2E7512C2}">
          <p14:sldIdLst>
            <p14:sldId id="330"/>
          </p14:sldIdLst>
        </p14:section>
        <p14:section name="Wrap-up" id="{7C9CA8F4-F53D-4AA3-8890-16A1EBBC73FB}">
          <p14:sldIdLst>
            <p14:sldId id="331"/>
            <p14:sldId id="332"/>
            <p14:sldId id="333"/>
            <p14:sldId id="334"/>
            <p14:sldId id="335"/>
          </p14:sldIdLst>
        </p14:section>
        <p14:section name="Backup Slides" id="{EC5F016C-0595-4D6D-8E05-A1DD012D567F}">
          <p14:sldIdLst>
            <p14:sldId id="307"/>
            <p14:sldId id="321"/>
            <p14:sldId id="309"/>
            <p14:sldId id="310"/>
            <p14:sldId id="311"/>
            <p14:sldId id="312"/>
            <p14:sldId id="313"/>
            <p14:sldId id="314"/>
            <p14:sldId id="315"/>
            <p14:sldId id="316"/>
            <p14:sldId id="317"/>
            <p14:sldId id="318"/>
            <p14:sldId id="319"/>
          </p14:sldIdLst>
        </p14:section>
      </p14:sectionLst>
    </p:ext>
    <p:ext uri="{EFAFB233-063F-42B5-8137-9DF3F51BA10A}">
      <p15:sldGuideLst xmlns:p15="http://schemas.microsoft.com/office/powerpoint/2012/main">
        <p15:guide id="1" orient="horz" pos="720">
          <p15:clr>
            <a:srgbClr val="A4A3A4"/>
          </p15:clr>
        </p15:guide>
        <p15:guide id="2" orient="horz" pos="960">
          <p15:clr>
            <a:srgbClr val="A4A3A4"/>
          </p15:clr>
        </p15:guide>
        <p15:guide id="3" orient="horz" pos="3888">
          <p15:clr>
            <a:srgbClr val="A4A3A4"/>
          </p15:clr>
        </p15:guide>
        <p15:guide id="4" pos="288">
          <p15:clr>
            <a:srgbClr val="A4A3A4"/>
          </p15:clr>
        </p15:guide>
        <p15:guide id="5" pos="547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CD95"/>
    <a:srgbClr val="46A0DC"/>
    <a:srgbClr val="B7A079"/>
    <a:srgbClr val="2C6A8C"/>
    <a:srgbClr val="000000"/>
    <a:srgbClr val="FFFFFF"/>
    <a:srgbClr val="6D6D6D"/>
    <a:srgbClr val="AB192D"/>
    <a:srgbClr val="C4122F"/>
    <a:srgbClr val="B2B7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79" autoAdjust="0"/>
    <p:restoredTop sz="74419" autoAdjust="0"/>
  </p:normalViewPr>
  <p:slideViewPr>
    <p:cSldViewPr showGuides="1">
      <p:cViewPr varScale="1">
        <p:scale>
          <a:sx n="98" d="100"/>
          <a:sy n="98" d="100"/>
        </p:scale>
        <p:origin x="2070" y="96"/>
      </p:cViewPr>
      <p:guideLst>
        <p:guide orient="horz" pos="720"/>
        <p:guide orient="horz" pos="960"/>
        <p:guide orient="horz" pos="3888"/>
        <p:guide pos="288"/>
        <p:guide pos="5472"/>
      </p:guideLst>
    </p:cSldViewPr>
  </p:slideViewPr>
  <p:notesTextViewPr>
    <p:cViewPr>
      <p:scale>
        <a:sx n="150" d="100"/>
        <a:sy n="150" d="100"/>
      </p:scale>
      <p:origin x="0" y="0"/>
    </p:cViewPr>
  </p:notesTextViewPr>
  <p:sorterViewPr>
    <p:cViewPr>
      <p:scale>
        <a:sx n="100" d="100"/>
        <a:sy n="100" d="100"/>
      </p:scale>
      <p:origin x="0" y="0"/>
    </p:cViewPr>
  </p:sorterViewPr>
  <p:notesViewPr>
    <p:cSldViewPr showGuides="1">
      <p:cViewPr varScale="1">
        <p:scale>
          <a:sx n="85" d="100"/>
          <a:sy n="85" d="100"/>
        </p:scale>
        <p:origin x="-383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gs" Target="tags/tag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handoutMaster" Target="handoutMasters/handoutMaster1.xml"/><Relationship Id="rId8" Type="http://schemas.openxmlformats.org/officeDocument/2006/relationships/slide" Target="slides/slide6.xml"/><Relationship Id="rId3"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spPr>
            <a:solidFill>
              <a:schemeClr val="accent3"/>
            </a:solidFill>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ser>
          <c:idx val="3"/>
          <c:order val="3"/>
          <c:tx>
            <c:strRef>
              <c:f>Sheet1!$E$1</c:f>
              <c:strCache>
                <c:ptCount val="1"/>
                <c:pt idx="0">
                  <c:v>Series 4</c:v>
                </c:pt>
              </c:strCache>
            </c:strRef>
          </c:tx>
          <c:spPr>
            <a:solidFill>
              <a:schemeClr val="accent4"/>
            </a:solidFill>
          </c:spPr>
          <c:invertIfNegative val="0"/>
          <c:cat>
            <c:strRef>
              <c:f>Sheet1!$A$2:$A$5</c:f>
              <c:strCache>
                <c:ptCount val="4"/>
                <c:pt idx="0">
                  <c:v>Category 1</c:v>
                </c:pt>
                <c:pt idx="1">
                  <c:v>Category 2</c:v>
                </c:pt>
                <c:pt idx="2">
                  <c:v>Category 3</c:v>
                </c:pt>
                <c:pt idx="3">
                  <c:v>Category 4</c:v>
                </c:pt>
              </c:strCache>
            </c:strRef>
          </c:cat>
          <c:val>
            <c:numRef>
              <c:f>Sheet1!$E$2:$E$5</c:f>
              <c:numCache>
                <c:formatCode>General</c:formatCode>
                <c:ptCount val="4"/>
                <c:pt idx="0">
                  <c:v>5</c:v>
                </c:pt>
                <c:pt idx="1">
                  <c:v>3</c:v>
                </c:pt>
                <c:pt idx="2">
                  <c:v>2</c:v>
                </c:pt>
                <c:pt idx="3">
                  <c:v>1</c:v>
                </c:pt>
              </c:numCache>
            </c:numRef>
          </c:val>
        </c:ser>
        <c:ser>
          <c:idx val="4"/>
          <c:order val="4"/>
          <c:tx>
            <c:strRef>
              <c:f>Sheet1!$F$1</c:f>
              <c:strCache>
                <c:ptCount val="1"/>
                <c:pt idx="0">
                  <c:v>Series 5</c:v>
                </c:pt>
              </c:strCache>
            </c:strRef>
          </c:tx>
          <c:spPr>
            <a:solidFill>
              <a:schemeClr val="accent5"/>
            </a:solidFill>
          </c:spPr>
          <c:invertIfNegative val="0"/>
          <c:cat>
            <c:strRef>
              <c:f>Sheet1!$A$2:$A$5</c:f>
              <c:strCache>
                <c:ptCount val="4"/>
                <c:pt idx="0">
                  <c:v>Category 1</c:v>
                </c:pt>
                <c:pt idx="1">
                  <c:v>Category 2</c:v>
                </c:pt>
                <c:pt idx="2">
                  <c:v>Category 3</c:v>
                </c:pt>
                <c:pt idx="3">
                  <c:v>Category 4</c:v>
                </c:pt>
              </c:strCache>
            </c:strRef>
          </c:cat>
          <c:val>
            <c:numRef>
              <c:f>Sheet1!$F$2:$F$5</c:f>
              <c:numCache>
                <c:formatCode>General</c:formatCode>
                <c:ptCount val="4"/>
                <c:pt idx="0">
                  <c:v>3</c:v>
                </c:pt>
                <c:pt idx="1">
                  <c:v>4</c:v>
                </c:pt>
                <c:pt idx="2">
                  <c:v>3</c:v>
                </c:pt>
                <c:pt idx="3">
                  <c:v>2</c:v>
                </c:pt>
              </c:numCache>
            </c:numRef>
          </c:val>
        </c:ser>
        <c:ser>
          <c:idx val="5"/>
          <c:order val="5"/>
          <c:tx>
            <c:strRef>
              <c:f>Sheet1!$G$1</c:f>
              <c:strCache>
                <c:ptCount val="1"/>
                <c:pt idx="0">
                  <c:v>Series 6</c:v>
                </c:pt>
              </c:strCache>
            </c:strRef>
          </c:tx>
          <c:spPr>
            <a:solidFill>
              <a:schemeClr val="accent6"/>
            </a:solidFill>
          </c:spPr>
          <c:invertIfNegative val="0"/>
          <c:cat>
            <c:strRef>
              <c:f>Sheet1!$A$2:$A$5</c:f>
              <c:strCache>
                <c:ptCount val="4"/>
                <c:pt idx="0">
                  <c:v>Category 1</c:v>
                </c:pt>
                <c:pt idx="1">
                  <c:v>Category 2</c:v>
                </c:pt>
                <c:pt idx="2">
                  <c:v>Category 3</c:v>
                </c:pt>
                <c:pt idx="3">
                  <c:v>Category 4</c:v>
                </c:pt>
              </c:strCache>
            </c:strRef>
          </c:cat>
          <c:val>
            <c:numRef>
              <c:f>Sheet1!$G$2:$G$5</c:f>
              <c:numCache>
                <c:formatCode>General</c:formatCode>
                <c:ptCount val="4"/>
                <c:pt idx="0">
                  <c:v>4</c:v>
                </c:pt>
                <c:pt idx="1">
                  <c:v>5</c:v>
                </c:pt>
                <c:pt idx="2">
                  <c:v>2</c:v>
                </c:pt>
                <c:pt idx="3">
                  <c:v>3</c:v>
                </c:pt>
              </c:numCache>
            </c:numRef>
          </c:val>
        </c:ser>
        <c:dLbls>
          <c:showLegendKey val="0"/>
          <c:showVal val="0"/>
          <c:showCatName val="0"/>
          <c:showSerName val="0"/>
          <c:showPercent val="0"/>
          <c:showBubbleSize val="0"/>
        </c:dLbls>
        <c:gapWidth val="150"/>
        <c:axId val="1694155936"/>
        <c:axId val="1694160832"/>
      </c:barChart>
      <c:catAx>
        <c:axId val="1694155936"/>
        <c:scaling>
          <c:orientation val="minMax"/>
        </c:scaling>
        <c:delete val="0"/>
        <c:axPos val="b"/>
        <c:numFmt formatCode="General" sourceLinked="0"/>
        <c:majorTickMark val="out"/>
        <c:minorTickMark val="none"/>
        <c:tickLblPos val="nextTo"/>
        <c:crossAx val="1694160832"/>
        <c:crosses val="autoZero"/>
        <c:auto val="1"/>
        <c:lblAlgn val="ctr"/>
        <c:lblOffset val="100"/>
        <c:noMultiLvlLbl val="0"/>
      </c:catAx>
      <c:valAx>
        <c:axId val="1694160832"/>
        <c:scaling>
          <c:orientation val="minMax"/>
        </c:scaling>
        <c:delete val="0"/>
        <c:axPos val="l"/>
        <c:majorGridlines/>
        <c:numFmt formatCode="General" sourceLinked="1"/>
        <c:majorTickMark val="out"/>
        <c:minorTickMark val="none"/>
        <c:tickLblPos val="nextTo"/>
        <c:crossAx val="1694155936"/>
        <c:crosses val="autoZero"/>
        <c:crossBetween val="between"/>
      </c:valAx>
    </c:plotArea>
    <c:legend>
      <c:legendPos val="r"/>
      <c:overlay val="0"/>
    </c:legend>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c:spPr>
          <c:invertIfNegative val="0"/>
          <c:cat>
            <c:strRef>
              <c:f>Sheet1!$A$2:$A$5</c:f>
              <c:strCache>
                <c:ptCount val="4"/>
                <c:pt idx="0">
                  <c:v>Cat 1</c:v>
                </c:pt>
                <c:pt idx="1">
                  <c:v>Cat 2</c:v>
                </c:pt>
                <c:pt idx="2">
                  <c:v>Cat 3</c:v>
                </c:pt>
                <c:pt idx="3">
                  <c:v>Cat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c:spPr>
          <c:invertIfNegative val="0"/>
          <c:cat>
            <c:strRef>
              <c:f>Sheet1!$A$2:$A$5</c:f>
              <c:strCache>
                <c:ptCount val="4"/>
                <c:pt idx="0">
                  <c:v>Cat 1</c:v>
                </c:pt>
                <c:pt idx="1">
                  <c:v>Cat 2</c:v>
                </c:pt>
                <c:pt idx="2">
                  <c:v>Cat 3</c:v>
                </c:pt>
                <c:pt idx="3">
                  <c:v>Cat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spPr>
            <a:solidFill>
              <a:schemeClr val="accent3"/>
            </a:solidFill>
          </c:spPr>
          <c:invertIfNegative val="0"/>
          <c:cat>
            <c:strRef>
              <c:f>Sheet1!$A$2:$A$5</c:f>
              <c:strCache>
                <c:ptCount val="4"/>
                <c:pt idx="0">
                  <c:v>Cat 1</c:v>
                </c:pt>
                <c:pt idx="1">
                  <c:v>Cat 2</c:v>
                </c:pt>
                <c:pt idx="2">
                  <c:v>Cat 3</c:v>
                </c:pt>
                <c:pt idx="3">
                  <c:v>Cat 4</c:v>
                </c:pt>
              </c:strCache>
            </c:strRef>
          </c:cat>
          <c:val>
            <c:numRef>
              <c:f>Sheet1!$D$2:$D$5</c:f>
              <c:numCache>
                <c:formatCode>General</c:formatCode>
                <c:ptCount val="4"/>
                <c:pt idx="0">
                  <c:v>2</c:v>
                </c:pt>
                <c:pt idx="1">
                  <c:v>2</c:v>
                </c:pt>
                <c:pt idx="2">
                  <c:v>3</c:v>
                </c:pt>
                <c:pt idx="3">
                  <c:v>5</c:v>
                </c:pt>
              </c:numCache>
            </c:numRef>
          </c:val>
        </c:ser>
        <c:ser>
          <c:idx val="3"/>
          <c:order val="3"/>
          <c:tx>
            <c:strRef>
              <c:f>Sheet1!$E$1</c:f>
              <c:strCache>
                <c:ptCount val="1"/>
                <c:pt idx="0">
                  <c:v>Series 4</c:v>
                </c:pt>
              </c:strCache>
            </c:strRef>
          </c:tx>
          <c:spPr>
            <a:solidFill>
              <a:schemeClr val="accent4"/>
            </a:solidFill>
          </c:spPr>
          <c:invertIfNegative val="0"/>
          <c:cat>
            <c:strRef>
              <c:f>Sheet1!$A$2:$A$5</c:f>
              <c:strCache>
                <c:ptCount val="4"/>
                <c:pt idx="0">
                  <c:v>Cat 1</c:v>
                </c:pt>
                <c:pt idx="1">
                  <c:v>Cat 2</c:v>
                </c:pt>
                <c:pt idx="2">
                  <c:v>Cat 3</c:v>
                </c:pt>
                <c:pt idx="3">
                  <c:v>Cat 4</c:v>
                </c:pt>
              </c:strCache>
            </c:strRef>
          </c:cat>
          <c:val>
            <c:numRef>
              <c:f>Sheet1!$E$2:$E$5</c:f>
              <c:numCache>
                <c:formatCode>General</c:formatCode>
                <c:ptCount val="4"/>
                <c:pt idx="0">
                  <c:v>5</c:v>
                </c:pt>
                <c:pt idx="1">
                  <c:v>3</c:v>
                </c:pt>
                <c:pt idx="2">
                  <c:v>2</c:v>
                </c:pt>
                <c:pt idx="3">
                  <c:v>1</c:v>
                </c:pt>
              </c:numCache>
            </c:numRef>
          </c:val>
        </c:ser>
        <c:dLbls>
          <c:showLegendKey val="0"/>
          <c:showVal val="0"/>
          <c:showCatName val="0"/>
          <c:showSerName val="0"/>
          <c:showPercent val="0"/>
          <c:showBubbleSize val="0"/>
        </c:dLbls>
        <c:gapWidth val="150"/>
        <c:axId val="1694161920"/>
        <c:axId val="1694163552"/>
      </c:barChart>
      <c:catAx>
        <c:axId val="1694161920"/>
        <c:scaling>
          <c:orientation val="minMax"/>
        </c:scaling>
        <c:delete val="0"/>
        <c:axPos val="b"/>
        <c:numFmt formatCode="General" sourceLinked="0"/>
        <c:majorTickMark val="out"/>
        <c:minorTickMark val="none"/>
        <c:tickLblPos val="nextTo"/>
        <c:crossAx val="1694163552"/>
        <c:crosses val="autoZero"/>
        <c:auto val="1"/>
        <c:lblAlgn val="ctr"/>
        <c:lblOffset val="100"/>
        <c:noMultiLvlLbl val="0"/>
      </c:catAx>
      <c:valAx>
        <c:axId val="1694163552"/>
        <c:scaling>
          <c:orientation val="minMax"/>
        </c:scaling>
        <c:delete val="0"/>
        <c:axPos val="l"/>
        <c:majorGridlines/>
        <c:numFmt formatCode="General" sourceLinked="1"/>
        <c:majorTickMark val="out"/>
        <c:minorTickMark val="none"/>
        <c:tickLblPos val="nextTo"/>
        <c:crossAx val="1694161920"/>
        <c:crosses val="autoZero"/>
        <c:crossBetween val="between"/>
      </c:valAx>
    </c:plotArea>
    <c:legend>
      <c:legendPos val="b"/>
      <c:overlay val="0"/>
    </c:legend>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Series 1</c:v>
                </c:pt>
              </c:strCache>
            </c:strRef>
          </c:tx>
          <c:spPr>
            <a:ln>
              <a:solidFill>
                <a:schemeClr val="accent1"/>
              </a:solidFill>
            </a:ln>
          </c:spPr>
          <c:marker>
            <c:symbol val="square"/>
            <c:size val="8"/>
            <c:spPr>
              <a:solidFill>
                <a:schemeClr val="accent1"/>
              </a:solidFill>
              <a:ln>
                <a:noFill/>
              </a:ln>
            </c:spPr>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Series 2</c:v>
                </c:pt>
              </c:strCache>
            </c:strRef>
          </c:tx>
          <c:spPr>
            <a:ln>
              <a:solidFill>
                <a:schemeClr val="accent2"/>
              </a:solidFill>
            </a:ln>
          </c:spPr>
          <c:marker>
            <c:symbol val="square"/>
            <c:size val="8"/>
            <c:spPr>
              <a:solidFill>
                <a:schemeClr val="accent2"/>
              </a:solidFill>
              <a:ln>
                <a:noFill/>
              </a:ln>
            </c:spPr>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Series 3</c:v>
                </c:pt>
              </c:strCache>
            </c:strRef>
          </c:tx>
          <c:spPr>
            <a:ln>
              <a:solidFill>
                <a:schemeClr val="accent3"/>
              </a:solidFill>
            </a:ln>
          </c:spPr>
          <c:marker>
            <c:symbol val="square"/>
            <c:size val="8"/>
            <c:spPr>
              <a:solidFill>
                <a:schemeClr val="accent3"/>
              </a:solidFill>
              <a:ln>
                <a:noFill/>
              </a:ln>
            </c:spPr>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mooth val="0"/>
        </c:ser>
        <c:ser>
          <c:idx val="3"/>
          <c:order val="3"/>
          <c:tx>
            <c:strRef>
              <c:f>Sheet1!$E$1</c:f>
              <c:strCache>
                <c:ptCount val="1"/>
                <c:pt idx="0">
                  <c:v>Series 4</c:v>
                </c:pt>
              </c:strCache>
            </c:strRef>
          </c:tx>
          <c:spPr>
            <a:ln>
              <a:solidFill>
                <a:schemeClr val="accent4"/>
              </a:solidFill>
            </a:ln>
          </c:spPr>
          <c:marker>
            <c:symbol val="square"/>
            <c:size val="8"/>
            <c:spPr>
              <a:solidFill>
                <a:schemeClr val="accent4"/>
              </a:solidFill>
              <a:ln>
                <a:noFill/>
              </a:ln>
            </c:spPr>
          </c:marker>
          <c:cat>
            <c:strRef>
              <c:f>Sheet1!$A$2:$A$5</c:f>
              <c:strCache>
                <c:ptCount val="4"/>
                <c:pt idx="0">
                  <c:v>Category 1</c:v>
                </c:pt>
                <c:pt idx="1">
                  <c:v>Category 2</c:v>
                </c:pt>
                <c:pt idx="2">
                  <c:v>Category 3</c:v>
                </c:pt>
                <c:pt idx="3">
                  <c:v>Category 4</c:v>
                </c:pt>
              </c:strCache>
            </c:strRef>
          </c:cat>
          <c:val>
            <c:numRef>
              <c:f>Sheet1!$E$2:$E$5</c:f>
              <c:numCache>
                <c:formatCode>General</c:formatCode>
                <c:ptCount val="4"/>
                <c:pt idx="0">
                  <c:v>1</c:v>
                </c:pt>
                <c:pt idx="1">
                  <c:v>3</c:v>
                </c:pt>
                <c:pt idx="2">
                  <c:v>4</c:v>
                </c:pt>
                <c:pt idx="3">
                  <c:v>3.5</c:v>
                </c:pt>
              </c:numCache>
            </c:numRef>
          </c:val>
          <c:smooth val="0"/>
        </c:ser>
        <c:ser>
          <c:idx val="4"/>
          <c:order val="4"/>
          <c:tx>
            <c:strRef>
              <c:f>Sheet1!$F$1</c:f>
              <c:strCache>
                <c:ptCount val="1"/>
                <c:pt idx="0">
                  <c:v>Series 5</c:v>
                </c:pt>
              </c:strCache>
            </c:strRef>
          </c:tx>
          <c:spPr>
            <a:ln>
              <a:solidFill>
                <a:schemeClr val="accent5"/>
              </a:solidFill>
            </a:ln>
          </c:spPr>
          <c:marker>
            <c:symbol val="square"/>
            <c:size val="8"/>
            <c:spPr>
              <a:solidFill>
                <a:schemeClr val="accent5"/>
              </a:solidFill>
              <a:ln>
                <a:noFill/>
              </a:ln>
            </c:spPr>
          </c:marker>
          <c:cat>
            <c:strRef>
              <c:f>Sheet1!$A$2:$A$5</c:f>
              <c:strCache>
                <c:ptCount val="4"/>
                <c:pt idx="0">
                  <c:v>Category 1</c:v>
                </c:pt>
                <c:pt idx="1">
                  <c:v>Category 2</c:v>
                </c:pt>
                <c:pt idx="2">
                  <c:v>Category 3</c:v>
                </c:pt>
                <c:pt idx="3">
                  <c:v>Category 4</c:v>
                </c:pt>
              </c:strCache>
            </c:strRef>
          </c:cat>
          <c:val>
            <c:numRef>
              <c:f>Sheet1!$F$2:$F$5</c:f>
              <c:numCache>
                <c:formatCode>General</c:formatCode>
                <c:ptCount val="4"/>
                <c:pt idx="0">
                  <c:v>3</c:v>
                </c:pt>
                <c:pt idx="1">
                  <c:v>4</c:v>
                </c:pt>
                <c:pt idx="2">
                  <c:v>3</c:v>
                </c:pt>
                <c:pt idx="3">
                  <c:v>2</c:v>
                </c:pt>
              </c:numCache>
            </c:numRef>
          </c:val>
          <c:smooth val="0"/>
        </c:ser>
        <c:ser>
          <c:idx val="5"/>
          <c:order val="5"/>
          <c:tx>
            <c:strRef>
              <c:f>Sheet1!$G$1</c:f>
              <c:strCache>
                <c:ptCount val="1"/>
                <c:pt idx="0">
                  <c:v>Series 6</c:v>
                </c:pt>
              </c:strCache>
            </c:strRef>
          </c:tx>
          <c:spPr>
            <a:ln>
              <a:solidFill>
                <a:schemeClr val="accent6"/>
              </a:solidFill>
            </a:ln>
          </c:spPr>
          <c:marker>
            <c:symbol val="square"/>
            <c:size val="8"/>
            <c:spPr>
              <a:solidFill>
                <a:schemeClr val="accent6"/>
              </a:solidFill>
              <a:ln>
                <a:noFill/>
              </a:ln>
            </c:spPr>
          </c:marker>
          <c:cat>
            <c:strRef>
              <c:f>Sheet1!$A$2:$A$5</c:f>
              <c:strCache>
                <c:ptCount val="4"/>
                <c:pt idx="0">
                  <c:v>Category 1</c:v>
                </c:pt>
                <c:pt idx="1">
                  <c:v>Category 2</c:v>
                </c:pt>
                <c:pt idx="2">
                  <c:v>Category 3</c:v>
                </c:pt>
                <c:pt idx="3">
                  <c:v>Category 4</c:v>
                </c:pt>
              </c:strCache>
            </c:strRef>
          </c:cat>
          <c:val>
            <c:numRef>
              <c:f>Sheet1!$G$2:$G$5</c:f>
              <c:numCache>
                <c:formatCode>General</c:formatCode>
                <c:ptCount val="4"/>
                <c:pt idx="0">
                  <c:v>4</c:v>
                </c:pt>
                <c:pt idx="1">
                  <c:v>5</c:v>
                </c:pt>
                <c:pt idx="2">
                  <c:v>2</c:v>
                </c:pt>
                <c:pt idx="3">
                  <c:v>3</c:v>
                </c:pt>
              </c:numCache>
            </c:numRef>
          </c:val>
          <c:smooth val="0"/>
        </c:ser>
        <c:dLbls>
          <c:showLegendKey val="0"/>
          <c:showVal val="0"/>
          <c:showCatName val="0"/>
          <c:showSerName val="0"/>
          <c:showPercent val="0"/>
          <c:showBubbleSize val="0"/>
        </c:dLbls>
        <c:marker val="1"/>
        <c:smooth val="0"/>
        <c:axId val="1697059216"/>
        <c:axId val="1697060848"/>
      </c:lineChart>
      <c:catAx>
        <c:axId val="1697059216"/>
        <c:scaling>
          <c:orientation val="minMax"/>
        </c:scaling>
        <c:delete val="0"/>
        <c:axPos val="b"/>
        <c:numFmt formatCode="General" sourceLinked="0"/>
        <c:majorTickMark val="out"/>
        <c:minorTickMark val="none"/>
        <c:tickLblPos val="nextTo"/>
        <c:crossAx val="1697060848"/>
        <c:crosses val="autoZero"/>
        <c:auto val="1"/>
        <c:lblAlgn val="ctr"/>
        <c:lblOffset val="100"/>
        <c:noMultiLvlLbl val="0"/>
      </c:catAx>
      <c:valAx>
        <c:axId val="1697060848"/>
        <c:scaling>
          <c:orientation val="minMax"/>
        </c:scaling>
        <c:delete val="0"/>
        <c:axPos val="l"/>
        <c:majorGridlines/>
        <c:numFmt formatCode="General" sourceLinked="1"/>
        <c:majorTickMark val="out"/>
        <c:minorTickMark val="none"/>
        <c:tickLblPos val="nextTo"/>
        <c:crossAx val="1697059216"/>
        <c:crosses val="autoZero"/>
        <c:crossBetween val="between"/>
      </c:valAx>
    </c:plotArea>
    <c:legend>
      <c:legendPos val="r"/>
      <c:overlay val="0"/>
    </c:legend>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0"/>
          <c:order val="0"/>
          <c:tx>
            <c:strRef>
              <c:f>Sheet1!$B$1</c:f>
              <c:strCache>
                <c:ptCount val="1"/>
                <c:pt idx="0">
                  <c:v>Series 1</c:v>
                </c:pt>
              </c:strCache>
            </c:strRef>
          </c:tx>
          <c:spPr>
            <a:ln>
              <a:solidFill>
                <a:schemeClr val="accent1"/>
              </a:solidFill>
            </a:ln>
          </c:spPr>
          <c:marker>
            <c:symbol val="square"/>
            <c:size val="8"/>
            <c:spPr>
              <a:solidFill>
                <a:schemeClr val="accent1"/>
              </a:solidFill>
              <a:ln>
                <a:noFill/>
              </a:ln>
            </c:spPr>
          </c:marker>
          <c:cat>
            <c:strRef>
              <c:f>Sheet1!$A$2:$A$5</c:f>
              <c:strCache>
                <c:ptCount val="4"/>
                <c:pt idx="0">
                  <c:v>Cat. 1</c:v>
                </c:pt>
                <c:pt idx="1">
                  <c:v>Cat. 2</c:v>
                </c:pt>
                <c:pt idx="2">
                  <c:v>Cat. 3</c:v>
                </c:pt>
                <c:pt idx="3">
                  <c:v>Cat.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Series 2</c:v>
                </c:pt>
              </c:strCache>
            </c:strRef>
          </c:tx>
          <c:spPr>
            <a:ln>
              <a:solidFill>
                <a:schemeClr val="accent2"/>
              </a:solidFill>
            </a:ln>
          </c:spPr>
          <c:marker>
            <c:symbol val="square"/>
            <c:size val="8"/>
            <c:spPr>
              <a:solidFill>
                <a:schemeClr val="accent2"/>
              </a:solidFill>
              <a:ln>
                <a:noFill/>
              </a:ln>
            </c:spPr>
          </c:marker>
          <c:cat>
            <c:strRef>
              <c:f>Sheet1!$A$2:$A$5</c:f>
              <c:strCache>
                <c:ptCount val="4"/>
                <c:pt idx="0">
                  <c:v>Cat. 1</c:v>
                </c:pt>
                <c:pt idx="1">
                  <c:v>Cat. 2</c:v>
                </c:pt>
                <c:pt idx="2">
                  <c:v>Cat. 3</c:v>
                </c:pt>
                <c:pt idx="3">
                  <c:v>Cat.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Series 3</c:v>
                </c:pt>
              </c:strCache>
            </c:strRef>
          </c:tx>
          <c:spPr>
            <a:ln>
              <a:solidFill>
                <a:schemeClr val="accent3"/>
              </a:solidFill>
            </a:ln>
          </c:spPr>
          <c:marker>
            <c:symbol val="square"/>
            <c:size val="8"/>
            <c:spPr>
              <a:solidFill>
                <a:schemeClr val="accent3"/>
              </a:solidFill>
              <a:ln>
                <a:noFill/>
              </a:ln>
            </c:spPr>
          </c:marker>
          <c:cat>
            <c:strRef>
              <c:f>Sheet1!$A$2:$A$5</c:f>
              <c:strCache>
                <c:ptCount val="4"/>
                <c:pt idx="0">
                  <c:v>Cat. 1</c:v>
                </c:pt>
                <c:pt idx="1">
                  <c:v>Cat. 2</c:v>
                </c:pt>
                <c:pt idx="2">
                  <c:v>Cat. 3</c:v>
                </c:pt>
                <c:pt idx="3">
                  <c:v>Cat. 4</c:v>
                </c:pt>
              </c:strCache>
            </c:strRef>
          </c:cat>
          <c:val>
            <c:numRef>
              <c:f>Sheet1!$D$2:$D$5</c:f>
              <c:numCache>
                <c:formatCode>General</c:formatCode>
                <c:ptCount val="4"/>
                <c:pt idx="0">
                  <c:v>2</c:v>
                </c:pt>
                <c:pt idx="1">
                  <c:v>2</c:v>
                </c:pt>
                <c:pt idx="2">
                  <c:v>3</c:v>
                </c:pt>
                <c:pt idx="3">
                  <c:v>5</c:v>
                </c:pt>
              </c:numCache>
            </c:numRef>
          </c:val>
          <c:smooth val="0"/>
        </c:ser>
        <c:ser>
          <c:idx val="3"/>
          <c:order val="3"/>
          <c:tx>
            <c:strRef>
              <c:f>Sheet1!$E$1</c:f>
              <c:strCache>
                <c:ptCount val="1"/>
                <c:pt idx="0">
                  <c:v>Series 4</c:v>
                </c:pt>
              </c:strCache>
            </c:strRef>
          </c:tx>
          <c:spPr>
            <a:ln>
              <a:solidFill>
                <a:schemeClr val="accent4"/>
              </a:solidFill>
            </a:ln>
          </c:spPr>
          <c:marker>
            <c:symbol val="square"/>
            <c:size val="8"/>
            <c:spPr>
              <a:solidFill>
                <a:schemeClr val="accent4"/>
              </a:solidFill>
              <a:ln>
                <a:noFill/>
              </a:ln>
            </c:spPr>
          </c:marker>
          <c:cat>
            <c:strRef>
              <c:f>Sheet1!$A$2:$A$5</c:f>
              <c:strCache>
                <c:ptCount val="4"/>
                <c:pt idx="0">
                  <c:v>Cat. 1</c:v>
                </c:pt>
                <c:pt idx="1">
                  <c:v>Cat. 2</c:v>
                </c:pt>
                <c:pt idx="2">
                  <c:v>Cat. 3</c:v>
                </c:pt>
                <c:pt idx="3">
                  <c:v>Cat. 4</c:v>
                </c:pt>
              </c:strCache>
            </c:strRef>
          </c:cat>
          <c:val>
            <c:numRef>
              <c:f>Sheet1!$E$2:$E$5</c:f>
              <c:numCache>
                <c:formatCode>General</c:formatCode>
                <c:ptCount val="4"/>
                <c:pt idx="0">
                  <c:v>1</c:v>
                </c:pt>
                <c:pt idx="1">
                  <c:v>3</c:v>
                </c:pt>
                <c:pt idx="2">
                  <c:v>4</c:v>
                </c:pt>
                <c:pt idx="3">
                  <c:v>3.5</c:v>
                </c:pt>
              </c:numCache>
            </c:numRef>
          </c:val>
          <c:smooth val="0"/>
        </c:ser>
        <c:dLbls>
          <c:showLegendKey val="0"/>
          <c:showVal val="0"/>
          <c:showCatName val="0"/>
          <c:showSerName val="0"/>
          <c:showPercent val="0"/>
          <c:showBubbleSize val="0"/>
        </c:dLbls>
        <c:marker val="1"/>
        <c:smooth val="0"/>
        <c:axId val="1697061392"/>
        <c:axId val="1697065200"/>
      </c:lineChart>
      <c:catAx>
        <c:axId val="1697061392"/>
        <c:scaling>
          <c:orientation val="minMax"/>
        </c:scaling>
        <c:delete val="0"/>
        <c:axPos val="b"/>
        <c:numFmt formatCode="General" sourceLinked="0"/>
        <c:majorTickMark val="out"/>
        <c:minorTickMark val="none"/>
        <c:tickLblPos val="nextTo"/>
        <c:crossAx val="1697065200"/>
        <c:crosses val="autoZero"/>
        <c:auto val="1"/>
        <c:lblAlgn val="ctr"/>
        <c:lblOffset val="100"/>
        <c:noMultiLvlLbl val="0"/>
      </c:catAx>
      <c:valAx>
        <c:axId val="1697065200"/>
        <c:scaling>
          <c:orientation val="minMax"/>
        </c:scaling>
        <c:delete val="0"/>
        <c:axPos val="l"/>
        <c:majorGridlines/>
        <c:numFmt formatCode="General" sourceLinked="1"/>
        <c:majorTickMark val="out"/>
        <c:minorTickMark val="none"/>
        <c:tickLblPos val="nextTo"/>
        <c:crossAx val="1697061392"/>
        <c:crosses val="autoZero"/>
        <c:crossBetween val="between"/>
      </c:valAx>
    </c:plotArea>
    <c:legend>
      <c:legendPos val="b"/>
      <c:overlay val="0"/>
    </c:legend>
    <c:plotVisOnly val="1"/>
    <c:dispBlanksAs val="gap"/>
    <c:showDLblsOverMax val="0"/>
  </c:chart>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c:spPr>
          </c:dPt>
          <c:dPt>
            <c:idx val="1"/>
            <c:bubble3D val="0"/>
            <c:spPr>
              <a:solidFill>
                <a:schemeClr val="accent2"/>
              </a:solidFill>
            </c:spPr>
          </c:dPt>
          <c:dPt>
            <c:idx val="2"/>
            <c:bubble3D val="0"/>
            <c:spPr>
              <a:solidFill>
                <a:schemeClr val="accent3"/>
              </a:solidFill>
            </c:spPr>
          </c:dPt>
          <c:dPt>
            <c:idx val="3"/>
            <c:bubble3D val="0"/>
            <c:spPr>
              <a:solidFill>
                <a:schemeClr val="accent4"/>
              </a:solidFill>
            </c:spPr>
          </c:dPt>
          <c:dPt>
            <c:idx val="4"/>
            <c:bubble3D val="0"/>
            <c:spPr>
              <a:solidFill>
                <a:schemeClr val="accent5"/>
              </a:solidFill>
            </c:spPr>
          </c:dPt>
          <c:dPt>
            <c:idx val="5"/>
            <c:bubble3D val="0"/>
            <c:spPr>
              <a:solidFill>
                <a:schemeClr val="accent6"/>
              </a:solidFill>
            </c:spPr>
          </c:dPt>
          <c:cat>
            <c:strRef>
              <c:f>Sheet1!$A$2:$A$7</c:f>
              <c:strCache>
                <c:ptCount val="6"/>
                <c:pt idx="0">
                  <c:v>Series 1</c:v>
                </c:pt>
                <c:pt idx="1">
                  <c:v>Series 2</c:v>
                </c:pt>
                <c:pt idx="2">
                  <c:v>Series 3</c:v>
                </c:pt>
                <c:pt idx="3">
                  <c:v>Series 4</c:v>
                </c:pt>
                <c:pt idx="4">
                  <c:v>Series 5</c:v>
                </c:pt>
                <c:pt idx="5">
                  <c:v>Series 6</c:v>
                </c:pt>
              </c:strCache>
            </c:strRef>
          </c:cat>
          <c:val>
            <c:numRef>
              <c:f>Sheet1!$B$2:$B$7</c:f>
              <c:numCache>
                <c:formatCode>General</c:formatCode>
                <c:ptCount val="6"/>
                <c:pt idx="0">
                  <c:v>11</c:v>
                </c:pt>
                <c:pt idx="1">
                  <c:v>3</c:v>
                </c:pt>
                <c:pt idx="2">
                  <c:v>2</c:v>
                </c:pt>
                <c:pt idx="3">
                  <c:v>1.5</c:v>
                </c:pt>
                <c:pt idx="4">
                  <c:v>1</c:v>
                </c:pt>
                <c:pt idx="5">
                  <c:v>0.5</c:v>
                </c:pt>
              </c:numCache>
            </c:numRef>
          </c:val>
        </c:ser>
        <c:dLbls>
          <c:showLegendKey val="0"/>
          <c:showVal val="0"/>
          <c:showCatName val="0"/>
          <c:showSerName val="0"/>
          <c:showPercent val="0"/>
          <c:showBubbleSize val="0"/>
          <c:showLeaderLines val="0"/>
        </c:dLbls>
        <c:firstSliceAng val="0"/>
      </c:pieChart>
    </c:plotArea>
    <c:legend>
      <c:legendPos val="r"/>
      <c:overlay val="0"/>
    </c:legend>
    <c:plotVisOnly val="1"/>
    <c:dispBlanksAs val="zero"/>
    <c:showDLblsOverMax val="0"/>
  </c:chart>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c:spPr>
          </c:dPt>
          <c:dPt>
            <c:idx val="1"/>
            <c:bubble3D val="0"/>
            <c:spPr>
              <a:solidFill>
                <a:schemeClr val="accent2"/>
              </a:solidFill>
            </c:spPr>
          </c:dPt>
          <c:dPt>
            <c:idx val="2"/>
            <c:bubble3D val="0"/>
            <c:spPr>
              <a:solidFill>
                <a:schemeClr val="accent3"/>
              </a:solidFill>
            </c:spPr>
          </c:dPt>
          <c:dPt>
            <c:idx val="3"/>
            <c:bubble3D val="0"/>
            <c:spPr>
              <a:solidFill>
                <a:schemeClr val="accent4"/>
              </a:solidFill>
            </c:spPr>
          </c:dPt>
          <c:cat>
            <c:strRef>
              <c:f>Sheet1!$A$2:$A$5</c:f>
              <c:strCache>
                <c:ptCount val="4"/>
                <c:pt idx="0">
                  <c:v>Series 1</c:v>
                </c:pt>
                <c:pt idx="1">
                  <c:v>Series 2</c:v>
                </c:pt>
                <c:pt idx="2">
                  <c:v>Series 3</c:v>
                </c:pt>
                <c:pt idx="3">
                  <c:v>Series 4</c:v>
                </c:pt>
              </c:strCache>
            </c:strRef>
          </c:cat>
          <c:val>
            <c:numRef>
              <c:f>Sheet1!$B$2:$B$5</c:f>
              <c:numCache>
                <c:formatCode>General</c:formatCode>
                <c:ptCount val="4"/>
                <c:pt idx="0">
                  <c:v>11</c:v>
                </c:pt>
                <c:pt idx="1">
                  <c:v>3</c:v>
                </c:pt>
                <c:pt idx="2">
                  <c:v>2</c:v>
                </c:pt>
                <c:pt idx="3">
                  <c:v>1.5</c:v>
                </c:pt>
              </c:numCache>
            </c:numRef>
          </c:val>
        </c:ser>
        <c:dLbls>
          <c:showLegendKey val="0"/>
          <c:showVal val="0"/>
          <c:showCatName val="0"/>
          <c:showSerName val="0"/>
          <c:showPercent val="0"/>
          <c:showBubbleSize val="0"/>
          <c:showLeaderLines val="0"/>
        </c:dLbls>
        <c:firstSliceAng val="0"/>
      </c:pieChart>
    </c:plotArea>
    <c:legend>
      <c:legendPos val="b"/>
      <c:overlay val="0"/>
    </c:legend>
    <c:plotVisOnly val="1"/>
    <c:dispBlanksAs val="zero"/>
    <c:showDLblsOverMax val="0"/>
  </c:chart>
  <c:txPr>
    <a:bodyPr/>
    <a:lstStyle/>
    <a:p>
      <a:pPr>
        <a:defRPr sz="1800"/>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50449CD-19C8-44C0-A36B-1667EDB1312B}" type="datetimeFigureOut">
              <a:rPr lang="en-US" smtClean="0"/>
              <a:t>12/11/2017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5C7A2D6-6A74-4789-8A27-67CDFFE8E463}" type="slidenum">
              <a:rPr lang="en-US" smtClean="0"/>
              <a:t>‹#›</a:t>
            </a:fld>
            <a:endParaRPr lang="en-US"/>
          </a:p>
        </p:txBody>
      </p:sp>
    </p:spTree>
    <p:extLst>
      <p:ext uri="{BB962C8B-B14F-4D97-AF65-F5344CB8AC3E}">
        <p14:creationId xmlns:p14="http://schemas.microsoft.com/office/powerpoint/2010/main" val="2909079565"/>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jpg>
</file>

<file path=ppt/media/image14.png>
</file>

<file path=ppt/media/image15.jpeg>
</file>

<file path=ppt/media/image2.png>
</file>

<file path=ppt/media/image5.png>
</file>

<file path=ppt/media/image6.png>
</file>

<file path=ppt/media/image7.png>
</file>

<file path=ppt/media/image8.jp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4C511E-AA3B-43E3-B946-406AB5E4C4BB}" type="datetimeFigureOut">
              <a:rPr lang="en-US" smtClean="0"/>
              <a:pPr/>
              <a:t>12/11/2017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8E4A049-8685-4352-9DC2-828F08FD542B}" type="slidenum">
              <a:rPr lang="en-US" smtClean="0"/>
              <a:pPr/>
              <a:t>‹#›</a:t>
            </a:fld>
            <a:endParaRPr lang="en-US"/>
          </a:p>
        </p:txBody>
      </p:sp>
    </p:spTree>
    <p:extLst>
      <p:ext uri="{BB962C8B-B14F-4D97-AF65-F5344CB8AC3E}">
        <p14:creationId xmlns:p14="http://schemas.microsoft.com/office/powerpoint/2010/main" val="544259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l"/>
            <a:r>
              <a:rPr lang="en-US" b="0" dirty="0" smtClean="0">
                <a:latin typeface="Calibri" pitchFamily="34" charset="0"/>
              </a:rPr>
              <a:t>Hello and welcome all to our presentation. We</a:t>
            </a:r>
            <a:r>
              <a:rPr lang="en-US" b="0" baseline="0" dirty="0" smtClean="0">
                <a:latin typeface="Calibri" pitchFamily="34" charset="0"/>
              </a:rPr>
              <a:t> are Kevin and Max and today we will be talking to you about out project,  desktop object identification and tracking.</a:t>
            </a:r>
          </a:p>
          <a:p>
            <a:endParaRPr lang="en-US" dirty="0"/>
          </a:p>
        </p:txBody>
      </p:sp>
      <p:sp>
        <p:nvSpPr>
          <p:cNvPr id="4" name="Slide Number Placeholder 3"/>
          <p:cNvSpPr>
            <a:spLocks noGrp="1"/>
          </p:cNvSpPr>
          <p:nvPr>
            <p:ph type="sldNum" sz="quarter" idx="10"/>
          </p:nvPr>
        </p:nvSpPr>
        <p:spPr/>
        <p:txBody>
          <a:bodyPr/>
          <a:lstStyle/>
          <a:p>
            <a:fld id="{3DA09BFF-9304-4EE8-967B-56F816FBB8C1}" type="slidenum">
              <a:rPr lang="en-US" smtClean="0"/>
              <a:pPr/>
              <a:t>1</a:t>
            </a:fld>
            <a:endParaRPr lang="en-US"/>
          </a:p>
        </p:txBody>
      </p:sp>
    </p:spTree>
    <p:extLst>
      <p:ext uri="{BB962C8B-B14F-4D97-AF65-F5344CB8AC3E}">
        <p14:creationId xmlns:p14="http://schemas.microsoft.com/office/powerpoint/2010/main" val="31427415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11</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41419095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12</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394437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13</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824845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14</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2481539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15</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7901561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16</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0168612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17</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0529566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200F2CE-DAA7-4DEE-8EED-08DDA41E7B9E}" type="slidenum">
              <a:rPr lang="en-US"/>
              <a:pPr/>
              <a:t>19</a:t>
            </a:fld>
            <a:endParaRPr lang="en-US"/>
          </a:p>
        </p:txBody>
      </p:sp>
      <p:sp>
        <p:nvSpPr>
          <p:cNvPr id="602114" name="Rectangle 2"/>
          <p:cNvSpPr>
            <a:spLocks noGrp="1" noRot="1" noChangeAspect="1" noChangeArrowheads="1" noTextEdit="1"/>
          </p:cNvSpPr>
          <p:nvPr>
            <p:ph type="sldImg"/>
          </p:nvPr>
        </p:nvSpPr>
        <p:spPr>
          <a:ln/>
        </p:spPr>
      </p:sp>
      <p:sp>
        <p:nvSpPr>
          <p:cNvPr id="602115" name="Rectangle 3"/>
          <p:cNvSpPr>
            <a:spLocks noGrp="1" noChangeArrowheads="1"/>
          </p:cNvSpPr>
          <p:nvPr>
            <p:ph type="body" idx="1"/>
          </p:nvPr>
        </p:nvSpPr>
        <p:spPr/>
        <p:txBody>
          <a:bodyPr/>
          <a:lstStyle/>
          <a:p>
            <a:r>
              <a:rPr lang="en-US" dirty="0" smtClean="0"/>
              <a:t> </a:t>
            </a:r>
            <a:endParaRPr lang="en-US" dirty="0"/>
          </a:p>
        </p:txBody>
      </p:sp>
    </p:spTree>
    <p:extLst>
      <p:ext uri="{BB962C8B-B14F-4D97-AF65-F5344CB8AC3E}">
        <p14:creationId xmlns:p14="http://schemas.microsoft.com/office/powerpoint/2010/main" val="12280359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20</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42323427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21</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45437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3</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mn-lt"/>
                <a:ea typeface="+mn-ea"/>
                <a:cs typeface="+mn-cs"/>
              </a:rPr>
              <a:t>The main motivation behind this project is the struggle of finding items on a heavily used</a:t>
            </a:r>
          </a:p>
          <a:p>
            <a:r>
              <a:rPr lang="en-US" sz="1200" b="0" i="0" u="none" strike="noStrike" kern="1200" baseline="0" dirty="0" smtClean="0">
                <a:solidFill>
                  <a:schemeClr val="tx1"/>
                </a:solidFill>
                <a:latin typeface="+mn-lt"/>
                <a:ea typeface="+mn-ea"/>
                <a:cs typeface="+mn-cs"/>
              </a:rPr>
              <a:t>desk. On an active workbench, tools and other useful items are frequently getting picked</a:t>
            </a:r>
          </a:p>
          <a:p>
            <a:r>
              <a:rPr lang="en-US" sz="1200" b="0" i="0" u="none" strike="noStrike" kern="1200" baseline="0" dirty="0" smtClean="0">
                <a:solidFill>
                  <a:schemeClr val="tx1"/>
                </a:solidFill>
                <a:latin typeface="+mn-lt"/>
                <a:ea typeface="+mn-ea"/>
                <a:cs typeface="+mn-cs"/>
              </a:rPr>
              <a:t>up, used, and placed down somewhere else. While good standard operating procedures will</a:t>
            </a:r>
          </a:p>
          <a:p>
            <a:r>
              <a:rPr lang="en-US" sz="1200" b="0" i="0" u="none" strike="noStrike" kern="1200" baseline="0" dirty="0" smtClean="0">
                <a:solidFill>
                  <a:schemeClr val="tx1"/>
                </a:solidFill>
                <a:latin typeface="+mn-lt"/>
                <a:ea typeface="+mn-ea"/>
                <a:cs typeface="+mn-cs"/>
              </a:rPr>
              <a:t>make sure all the parts end up where they're expected to be, it's very easy to quickly lose</a:t>
            </a:r>
          </a:p>
          <a:p>
            <a:r>
              <a:rPr lang="en-US" sz="1200" b="0" i="0" u="none" strike="noStrike" kern="1200" baseline="0" dirty="0" smtClean="0">
                <a:solidFill>
                  <a:schemeClr val="tx1"/>
                </a:solidFill>
                <a:latin typeface="+mn-lt"/>
                <a:ea typeface="+mn-ea"/>
                <a:cs typeface="+mn-cs"/>
              </a:rPr>
              <a:t>track of items.</a:t>
            </a:r>
          </a:p>
          <a:p>
            <a:endParaRPr lang="en-US" dirty="0"/>
          </a:p>
        </p:txBody>
      </p:sp>
    </p:spTree>
    <p:extLst>
      <p:ext uri="{BB962C8B-B14F-4D97-AF65-F5344CB8AC3E}">
        <p14:creationId xmlns:p14="http://schemas.microsoft.com/office/powerpoint/2010/main" val="30169001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Rot="1" noChangeAspect="1" noChangeArrowheads="1" noTextEdit="1"/>
          </p:cNvSpPr>
          <p:nvPr>
            <p:ph type="sldImg"/>
          </p:nvPr>
        </p:nvSpPr>
        <p:spPr>
          <a:xfrm>
            <a:off x="1185863" y="696913"/>
            <a:ext cx="4546600" cy="3409950"/>
          </a:xfrm>
          <a:ln/>
        </p:spPr>
      </p:sp>
      <p:sp>
        <p:nvSpPr>
          <p:cNvPr id="68611" name="Rectangle 3"/>
          <p:cNvSpPr>
            <a:spLocks noGrp="1" noChangeArrowheads="1"/>
          </p:cNvSpPr>
          <p:nvPr>
            <p:ph type="body" idx="1"/>
          </p:nvPr>
        </p:nvSpPr>
        <p:spPr>
          <a:xfrm>
            <a:off x="883652" y="4339341"/>
            <a:ext cx="5076721" cy="4106681"/>
          </a:xfrm>
          <a:noFill/>
          <a:ln/>
        </p:spPr>
        <p:txBody>
          <a:bodyPr/>
          <a:lstStyle/>
          <a:p>
            <a:endParaRPr lang="en-US" smtClean="0"/>
          </a:p>
        </p:txBody>
      </p:sp>
    </p:spTree>
    <p:extLst>
      <p:ext uri="{BB962C8B-B14F-4D97-AF65-F5344CB8AC3E}">
        <p14:creationId xmlns:p14="http://schemas.microsoft.com/office/powerpoint/2010/main" val="21376471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9A5DE6D-E175-4148-9E10-6581D2914173}" type="slidenum">
              <a:rPr lang="en-US"/>
              <a:pPr/>
              <a:t>23</a:t>
            </a:fld>
            <a:endParaRPr lang="en-US"/>
          </a:p>
        </p:txBody>
      </p:sp>
      <p:sp>
        <p:nvSpPr>
          <p:cNvPr id="589826" name="Rectangle 2"/>
          <p:cNvSpPr>
            <a:spLocks noGrp="1" noRot="1" noChangeAspect="1" noChangeArrowheads="1" noTextEdit="1"/>
          </p:cNvSpPr>
          <p:nvPr>
            <p:ph type="sldImg"/>
          </p:nvPr>
        </p:nvSpPr>
        <p:spPr>
          <a:ln/>
        </p:spPr>
      </p:sp>
      <p:sp>
        <p:nvSpPr>
          <p:cNvPr id="589827" name="Rectangle 3"/>
          <p:cNvSpPr>
            <a:spLocks noGrp="1" noChangeArrowheads="1"/>
          </p:cNvSpPr>
          <p:nvPr>
            <p:ph type="body" idx="1"/>
          </p:nvPr>
        </p:nvSpPr>
        <p:spPr/>
        <p:txBody>
          <a:bodyPr/>
          <a:lstStyle/>
          <a:p>
            <a:pPr>
              <a:buFont typeface="Wingdings" pitchFamily="2" charset="2"/>
              <a:buNone/>
            </a:pPr>
            <a:r>
              <a:rPr lang="en-US" b="0" dirty="0" smtClean="0"/>
              <a:t> </a:t>
            </a:r>
            <a:endParaRPr lang="en-US" dirty="0"/>
          </a:p>
        </p:txBody>
      </p:sp>
    </p:spTree>
    <p:extLst>
      <p:ext uri="{BB962C8B-B14F-4D97-AF65-F5344CB8AC3E}">
        <p14:creationId xmlns:p14="http://schemas.microsoft.com/office/powerpoint/2010/main" val="26718273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3DA09BFF-9304-4EE8-967B-56F816FBB8C1}" type="slidenum">
              <a:rPr lang="en-US" smtClean="0"/>
              <a:pPr/>
              <a:t>24</a:t>
            </a:fld>
            <a:endParaRPr lang="en-US"/>
          </a:p>
        </p:txBody>
      </p:sp>
    </p:spTree>
    <p:extLst>
      <p:ext uri="{BB962C8B-B14F-4D97-AF65-F5344CB8AC3E}">
        <p14:creationId xmlns:p14="http://schemas.microsoft.com/office/powerpoint/2010/main" val="28886919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buFontTx/>
              <a:buNone/>
            </a:pPr>
            <a:r>
              <a:rPr lang="en-US" b="1" dirty="0" smtClean="0"/>
              <a:t>BEST PRACTICES: </a:t>
            </a:r>
          </a:p>
          <a:p>
            <a:pPr eaLnBrk="1" hangingPunct="1">
              <a:buFont typeface="Arial" pitchFamily="34" charset="0"/>
              <a:buChar char="•"/>
            </a:pPr>
            <a:r>
              <a:rPr lang="en-US" b="0" dirty="0" smtClean="0"/>
              <a:t> Open</a:t>
            </a:r>
            <a:r>
              <a:rPr lang="en-US" b="0" baseline="0" dirty="0" smtClean="0"/>
              <a:t> Excel 2007 before creating charts in PowerPoint</a:t>
            </a:r>
          </a:p>
          <a:p>
            <a:pPr eaLnBrk="1" hangingPunct="1">
              <a:buFont typeface="Arial" pitchFamily="34" charset="0"/>
              <a:buChar char="•"/>
            </a:pPr>
            <a:r>
              <a:rPr lang="en-US" b="0" baseline="0" dirty="0" smtClean="0"/>
              <a:t> Duplicate this slide and edit data</a:t>
            </a:r>
          </a:p>
        </p:txBody>
      </p:sp>
      <p:sp>
        <p:nvSpPr>
          <p:cNvPr id="4" name="Slide Number Placeholder 3"/>
          <p:cNvSpPr>
            <a:spLocks noGrp="1"/>
          </p:cNvSpPr>
          <p:nvPr>
            <p:ph type="sldNum" sz="quarter" idx="10"/>
          </p:nvPr>
        </p:nvSpPr>
        <p:spPr/>
        <p:txBody>
          <a:bodyPr/>
          <a:lstStyle/>
          <a:p>
            <a:fld id="{E7FE677A-78C3-4723-ABCD-0025B1878800}" type="slidenum">
              <a:rPr lang="en-US" smtClean="0"/>
              <a:pPr/>
              <a:t>26</a:t>
            </a:fld>
            <a:endParaRPr lang="en-US"/>
          </a:p>
        </p:txBody>
      </p:sp>
    </p:spTree>
    <p:extLst>
      <p:ext uri="{BB962C8B-B14F-4D97-AF65-F5344CB8AC3E}">
        <p14:creationId xmlns:p14="http://schemas.microsoft.com/office/powerpoint/2010/main" val="38786767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buFontTx/>
              <a:buNone/>
            </a:pPr>
            <a:r>
              <a:rPr lang="en-US" b="1" dirty="0" smtClean="0"/>
              <a:t>BEST PRACTICES: </a:t>
            </a:r>
          </a:p>
          <a:p>
            <a:pPr eaLnBrk="1" hangingPunct="1">
              <a:buFont typeface="Arial" pitchFamily="34" charset="0"/>
              <a:buChar char="•"/>
            </a:pPr>
            <a:r>
              <a:rPr lang="en-US" b="0" dirty="0" smtClean="0"/>
              <a:t> Open</a:t>
            </a:r>
            <a:r>
              <a:rPr lang="en-US" b="0" baseline="0" dirty="0" smtClean="0"/>
              <a:t> Excel 2007 before creating charts in PowerPoint</a:t>
            </a:r>
          </a:p>
          <a:p>
            <a:pPr eaLnBrk="1" hangingPunct="1">
              <a:buFont typeface="Arial" pitchFamily="34" charset="0"/>
              <a:buChar char="•"/>
            </a:pPr>
            <a:r>
              <a:rPr lang="en-US" b="0" baseline="0" dirty="0" smtClean="0"/>
              <a:t> Duplicate this slide and edit data</a:t>
            </a:r>
          </a:p>
        </p:txBody>
      </p:sp>
      <p:sp>
        <p:nvSpPr>
          <p:cNvPr id="4" name="Slide Number Placeholder 3"/>
          <p:cNvSpPr>
            <a:spLocks noGrp="1"/>
          </p:cNvSpPr>
          <p:nvPr>
            <p:ph type="sldNum" sz="quarter" idx="10"/>
          </p:nvPr>
        </p:nvSpPr>
        <p:spPr/>
        <p:txBody>
          <a:bodyPr/>
          <a:lstStyle/>
          <a:p>
            <a:fld id="{E7FE677A-78C3-4723-ABCD-0025B1878800}" type="slidenum">
              <a:rPr lang="en-US" smtClean="0"/>
              <a:pPr/>
              <a:t>27</a:t>
            </a:fld>
            <a:endParaRPr lang="en-US"/>
          </a:p>
        </p:txBody>
      </p:sp>
    </p:spTree>
    <p:extLst>
      <p:ext uri="{BB962C8B-B14F-4D97-AF65-F5344CB8AC3E}">
        <p14:creationId xmlns:p14="http://schemas.microsoft.com/office/powerpoint/2010/main" val="2085466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buFontTx/>
              <a:buNone/>
            </a:pPr>
            <a:r>
              <a:rPr lang="en-US" b="1" dirty="0" smtClean="0"/>
              <a:t>BEST PRACTICES: </a:t>
            </a:r>
          </a:p>
          <a:p>
            <a:pPr eaLnBrk="1" hangingPunct="1">
              <a:buFont typeface="Arial" pitchFamily="34" charset="0"/>
              <a:buChar char="•"/>
            </a:pPr>
            <a:r>
              <a:rPr lang="en-US" b="0" dirty="0" smtClean="0"/>
              <a:t> Open</a:t>
            </a:r>
            <a:r>
              <a:rPr lang="en-US" b="0" baseline="0" dirty="0" smtClean="0"/>
              <a:t> Excel 2007 before creating charts in PowerPoint</a:t>
            </a:r>
          </a:p>
          <a:p>
            <a:pPr eaLnBrk="1" hangingPunct="1">
              <a:buFont typeface="Arial" pitchFamily="34" charset="0"/>
              <a:buChar char="•"/>
            </a:pPr>
            <a:r>
              <a:rPr lang="en-US" b="0" baseline="0" dirty="0" smtClean="0"/>
              <a:t> Duplicate this slide and edit data</a:t>
            </a:r>
          </a:p>
        </p:txBody>
      </p:sp>
      <p:sp>
        <p:nvSpPr>
          <p:cNvPr id="4" name="Slide Number Placeholder 3"/>
          <p:cNvSpPr>
            <a:spLocks noGrp="1"/>
          </p:cNvSpPr>
          <p:nvPr>
            <p:ph type="sldNum" sz="quarter" idx="10"/>
          </p:nvPr>
        </p:nvSpPr>
        <p:spPr/>
        <p:txBody>
          <a:bodyPr/>
          <a:lstStyle/>
          <a:p>
            <a:fld id="{E7FE677A-78C3-4723-ABCD-0025B1878800}" type="slidenum">
              <a:rPr lang="en-US" smtClean="0"/>
              <a:pPr/>
              <a:t>28</a:t>
            </a:fld>
            <a:endParaRPr lang="en-US"/>
          </a:p>
        </p:txBody>
      </p:sp>
    </p:spTree>
    <p:extLst>
      <p:ext uri="{BB962C8B-B14F-4D97-AF65-F5344CB8AC3E}">
        <p14:creationId xmlns:p14="http://schemas.microsoft.com/office/powerpoint/2010/main" val="38040564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buFontTx/>
              <a:buNone/>
            </a:pPr>
            <a:r>
              <a:rPr lang="en-US" b="1" dirty="0" smtClean="0"/>
              <a:t>BEST PRACTICES: </a:t>
            </a:r>
          </a:p>
          <a:p>
            <a:pPr eaLnBrk="1" hangingPunct="1">
              <a:buFont typeface="Arial" pitchFamily="34" charset="0"/>
              <a:buChar char="•"/>
            </a:pPr>
            <a:r>
              <a:rPr lang="en-US" b="0" dirty="0" smtClean="0"/>
              <a:t> Open</a:t>
            </a:r>
            <a:r>
              <a:rPr lang="en-US" b="0" baseline="0" dirty="0" smtClean="0"/>
              <a:t> Excel 2007 before creating charts in PowerPoint</a:t>
            </a:r>
          </a:p>
          <a:p>
            <a:pPr eaLnBrk="1" hangingPunct="1">
              <a:buFont typeface="Arial" pitchFamily="34" charset="0"/>
              <a:buChar char="•"/>
            </a:pPr>
            <a:r>
              <a:rPr lang="en-US" b="0" baseline="0" dirty="0" smtClean="0"/>
              <a:t> Duplicate this slide and edit data</a:t>
            </a:r>
          </a:p>
        </p:txBody>
      </p:sp>
      <p:sp>
        <p:nvSpPr>
          <p:cNvPr id="4" name="Slide Number Placeholder 3"/>
          <p:cNvSpPr>
            <a:spLocks noGrp="1"/>
          </p:cNvSpPr>
          <p:nvPr>
            <p:ph type="sldNum" sz="quarter" idx="10"/>
          </p:nvPr>
        </p:nvSpPr>
        <p:spPr/>
        <p:txBody>
          <a:bodyPr/>
          <a:lstStyle/>
          <a:p>
            <a:fld id="{E7FE677A-78C3-4723-ABCD-0025B1878800}" type="slidenum">
              <a:rPr lang="en-US" smtClean="0"/>
              <a:pPr/>
              <a:t>29</a:t>
            </a:fld>
            <a:endParaRPr lang="en-US"/>
          </a:p>
        </p:txBody>
      </p:sp>
    </p:spTree>
    <p:extLst>
      <p:ext uri="{BB962C8B-B14F-4D97-AF65-F5344CB8AC3E}">
        <p14:creationId xmlns:p14="http://schemas.microsoft.com/office/powerpoint/2010/main" val="30634129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2190F28-0818-4B04-AB54-DE148D58546F}" type="slidenum">
              <a:rPr lang="en-US"/>
              <a:pPr/>
              <a:t>30</a:t>
            </a:fld>
            <a:endParaRPr lang="en-US"/>
          </a:p>
        </p:txBody>
      </p:sp>
      <p:sp>
        <p:nvSpPr>
          <p:cNvPr id="615426" name="Rectangle 2"/>
          <p:cNvSpPr>
            <a:spLocks noGrp="1" noRot="1" noChangeAspect="1" noChangeArrowheads="1" noTextEdit="1"/>
          </p:cNvSpPr>
          <p:nvPr>
            <p:ph type="sldImg"/>
          </p:nvPr>
        </p:nvSpPr>
        <p:spPr>
          <a:ln/>
        </p:spPr>
      </p:sp>
      <p:sp>
        <p:nvSpPr>
          <p:cNvPr id="615427" name="Rectangle 3"/>
          <p:cNvSpPr>
            <a:spLocks noGrp="1" noChangeArrowheads="1"/>
          </p:cNvSpPr>
          <p:nvPr>
            <p:ph type="body" idx="1"/>
          </p:nvPr>
        </p:nvSpPr>
        <p:spPr/>
        <p:txBody>
          <a:bodyPr/>
          <a:lstStyle/>
          <a:p>
            <a:pPr eaLnBrk="1" hangingPunct="1">
              <a:buFontTx/>
              <a:buNone/>
            </a:pPr>
            <a:r>
              <a:rPr lang="en-US" b="1" dirty="0" smtClean="0"/>
              <a:t>BEST PRACTICES: </a:t>
            </a:r>
          </a:p>
          <a:p>
            <a:pPr eaLnBrk="1" hangingPunct="1">
              <a:buFont typeface="Arial" pitchFamily="34" charset="0"/>
              <a:buChar char="•"/>
            </a:pPr>
            <a:r>
              <a:rPr lang="en-US" b="0" dirty="0" smtClean="0"/>
              <a:t> Open</a:t>
            </a:r>
            <a:r>
              <a:rPr lang="en-US" b="0" baseline="0" dirty="0" smtClean="0"/>
              <a:t> Excel 2007 before creating charts in PowerPoint</a:t>
            </a:r>
          </a:p>
          <a:p>
            <a:pPr eaLnBrk="1" hangingPunct="1">
              <a:buFont typeface="Arial" pitchFamily="34" charset="0"/>
              <a:buChar char="•"/>
            </a:pPr>
            <a:r>
              <a:rPr lang="en-US" b="0" baseline="0" dirty="0" smtClean="0"/>
              <a:t> Duplicate this slide and edit data</a:t>
            </a:r>
          </a:p>
        </p:txBody>
      </p:sp>
    </p:spTree>
    <p:extLst>
      <p:ext uri="{BB962C8B-B14F-4D97-AF65-F5344CB8AC3E}">
        <p14:creationId xmlns:p14="http://schemas.microsoft.com/office/powerpoint/2010/main" val="39910582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2190F28-0818-4B04-AB54-DE148D58546F}" type="slidenum">
              <a:rPr lang="en-US"/>
              <a:pPr/>
              <a:t>31</a:t>
            </a:fld>
            <a:endParaRPr lang="en-US"/>
          </a:p>
        </p:txBody>
      </p:sp>
      <p:sp>
        <p:nvSpPr>
          <p:cNvPr id="615426" name="Rectangle 2"/>
          <p:cNvSpPr>
            <a:spLocks noGrp="1" noRot="1" noChangeAspect="1" noChangeArrowheads="1" noTextEdit="1"/>
          </p:cNvSpPr>
          <p:nvPr>
            <p:ph type="sldImg"/>
          </p:nvPr>
        </p:nvSpPr>
        <p:spPr>
          <a:ln/>
        </p:spPr>
      </p:sp>
      <p:sp>
        <p:nvSpPr>
          <p:cNvPr id="615427" name="Rectangle 3"/>
          <p:cNvSpPr>
            <a:spLocks noGrp="1" noChangeArrowheads="1"/>
          </p:cNvSpPr>
          <p:nvPr>
            <p:ph type="body" idx="1"/>
          </p:nvPr>
        </p:nvSpPr>
        <p:spPr/>
        <p:txBody>
          <a:bodyPr/>
          <a:lstStyle/>
          <a:p>
            <a:pPr eaLnBrk="1" hangingPunct="1">
              <a:buFontTx/>
              <a:buNone/>
            </a:pPr>
            <a:r>
              <a:rPr lang="en-US" b="1" dirty="0" smtClean="0"/>
              <a:t>BEST PRACTICES: </a:t>
            </a:r>
          </a:p>
          <a:p>
            <a:pPr eaLnBrk="1" hangingPunct="1">
              <a:buFont typeface="Arial" pitchFamily="34" charset="0"/>
              <a:buChar char="•"/>
            </a:pPr>
            <a:r>
              <a:rPr lang="en-US" b="0" dirty="0" smtClean="0"/>
              <a:t> Open</a:t>
            </a:r>
            <a:r>
              <a:rPr lang="en-US" b="0" baseline="0" dirty="0" smtClean="0"/>
              <a:t> Excel 2007 before creating charts in PowerPoint</a:t>
            </a:r>
          </a:p>
          <a:p>
            <a:pPr eaLnBrk="1" hangingPunct="1">
              <a:buFont typeface="Arial" pitchFamily="34" charset="0"/>
              <a:buChar char="•"/>
            </a:pPr>
            <a:r>
              <a:rPr lang="en-US" b="0" baseline="0" dirty="0" smtClean="0"/>
              <a:t> Duplicate this slide and edit data</a:t>
            </a:r>
          </a:p>
        </p:txBody>
      </p:sp>
    </p:spTree>
    <p:extLst>
      <p:ext uri="{BB962C8B-B14F-4D97-AF65-F5344CB8AC3E}">
        <p14:creationId xmlns:p14="http://schemas.microsoft.com/office/powerpoint/2010/main" val="3545369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4</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mn-lt"/>
                <a:ea typeface="+mn-ea"/>
                <a:cs typeface="+mn-cs"/>
              </a:rPr>
              <a:t>The goal of this project is to start the foundation of a lab assistant robot that has the</a:t>
            </a:r>
          </a:p>
          <a:p>
            <a:r>
              <a:rPr lang="en-US" sz="1200" b="0" i="0" u="none" strike="noStrike" kern="1200" baseline="0" dirty="0" smtClean="0">
                <a:solidFill>
                  <a:schemeClr val="tx1"/>
                </a:solidFill>
                <a:latin typeface="+mn-lt"/>
                <a:ea typeface="+mn-ea"/>
                <a:cs typeface="+mn-cs"/>
              </a:rPr>
              <a:t>capability of tracking common items found on a workbench in pseudo real-time. When a</a:t>
            </a:r>
          </a:p>
          <a:p>
            <a:r>
              <a:rPr lang="en-US" sz="1200" b="0" i="0" u="none" strike="noStrike" kern="1200" baseline="0" dirty="0" smtClean="0">
                <a:solidFill>
                  <a:schemeClr val="tx1"/>
                </a:solidFill>
                <a:latin typeface="+mn-lt"/>
                <a:ea typeface="+mn-ea"/>
                <a:cs typeface="+mn-cs"/>
              </a:rPr>
              <a:t>user queries the robot, it should be able to tell the user where a specific tool is, in a way</a:t>
            </a:r>
          </a:p>
          <a:p>
            <a:r>
              <a:rPr lang="en-US" sz="1200" b="0" i="0" u="none" strike="noStrike" kern="1200" baseline="0" dirty="0" smtClean="0">
                <a:solidFill>
                  <a:schemeClr val="tx1"/>
                </a:solidFill>
                <a:latin typeface="+mn-lt"/>
                <a:ea typeface="+mn-ea"/>
                <a:cs typeface="+mn-cs"/>
              </a:rPr>
              <a:t>that would make sense to the user. Initially, the objects being identified would come from</a:t>
            </a:r>
          </a:p>
          <a:p>
            <a:r>
              <a:rPr lang="en-US" sz="1200" b="0" i="0" u="none" strike="noStrike" kern="1200" baseline="0" dirty="0" smtClean="0">
                <a:solidFill>
                  <a:schemeClr val="tx1"/>
                </a:solidFill>
                <a:latin typeface="+mn-lt"/>
                <a:ea typeface="+mn-ea"/>
                <a:cs typeface="+mn-cs"/>
              </a:rPr>
              <a:t>a preset bank of objects that have been pre-trained. However, the end product will likely</a:t>
            </a:r>
          </a:p>
          <a:p>
            <a:r>
              <a:rPr lang="en-US" sz="1200" b="0" i="0" u="none" strike="noStrike" kern="1200" baseline="0" dirty="0" smtClean="0">
                <a:solidFill>
                  <a:schemeClr val="tx1"/>
                </a:solidFill>
                <a:latin typeface="+mn-lt"/>
                <a:ea typeface="+mn-ea"/>
                <a:cs typeface="+mn-cs"/>
              </a:rPr>
              <a:t>have to be trainable on new objects by the user.</a:t>
            </a:r>
          </a:p>
          <a:p>
            <a:r>
              <a:rPr lang="en-US" sz="1200" b="0" i="0" u="none" strike="noStrike" kern="1200" baseline="0" dirty="0" smtClean="0">
                <a:solidFill>
                  <a:schemeClr val="tx1"/>
                </a:solidFill>
                <a:latin typeface="+mn-lt"/>
                <a:ea typeface="+mn-ea"/>
                <a:cs typeface="+mn-cs"/>
              </a:rPr>
              <a:t>For this project, the main topic of focus is object tracking. After all, the rest of the</a:t>
            </a:r>
          </a:p>
          <a:p>
            <a:r>
              <a:rPr lang="en-US" sz="1200" b="0" i="0" u="none" strike="noStrike" kern="1200" baseline="0" dirty="0" smtClean="0">
                <a:solidFill>
                  <a:schemeClr val="tx1"/>
                </a:solidFill>
                <a:latin typeface="+mn-lt"/>
                <a:ea typeface="+mn-ea"/>
                <a:cs typeface="+mn-cs"/>
              </a:rPr>
              <a:t>features are both fairly difficult (and thus time-consuming), and out of scope of the computer</a:t>
            </a:r>
          </a:p>
          <a:p>
            <a:r>
              <a:rPr lang="en-US" sz="1200" b="0" i="0" u="none" strike="noStrike" kern="1200" baseline="0" dirty="0" smtClean="0">
                <a:solidFill>
                  <a:schemeClr val="tx1"/>
                </a:solidFill>
                <a:latin typeface="+mn-lt"/>
                <a:ea typeface="+mn-ea"/>
                <a:cs typeface="+mn-cs"/>
              </a:rPr>
              <a:t>vision task. As such, the goal is to be able to detect a number of different objects, identify</a:t>
            </a:r>
          </a:p>
          <a:p>
            <a:r>
              <a:rPr lang="en-US" sz="1200" b="0" i="0" u="none" strike="noStrike" kern="1200" baseline="0" dirty="0" smtClean="0">
                <a:solidFill>
                  <a:schemeClr val="tx1"/>
                </a:solidFill>
                <a:latin typeface="+mn-lt"/>
                <a:ea typeface="+mn-ea"/>
                <a:cs typeface="+mn-cs"/>
              </a:rPr>
              <a:t>what they are, and track them as they move across a camera.</a:t>
            </a:r>
            <a:endParaRPr lang="en-US" dirty="0"/>
          </a:p>
        </p:txBody>
      </p:sp>
    </p:spTree>
    <p:extLst>
      <p:ext uri="{BB962C8B-B14F-4D97-AF65-F5344CB8AC3E}">
        <p14:creationId xmlns:p14="http://schemas.microsoft.com/office/powerpoint/2010/main" val="13106408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wanted to control our environment to ease our ingress</a:t>
            </a:r>
            <a:r>
              <a:rPr lang="en-US" baseline="0" dirty="0" smtClean="0"/>
              <a:t> into the world of computer vision using deep learning networks. While later on this network can be refined to better handle clutter and various lighting conditions, We wanted to remove those distractions so that we could focus on the object detection and tracking aspect. </a:t>
            </a:r>
            <a:endParaRPr lang="en-US" dirty="0"/>
          </a:p>
        </p:txBody>
      </p:sp>
      <p:sp>
        <p:nvSpPr>
          <p:cNvPr id="4" name="Slide Number Placeholder 3"/>
          <p:cNvSpPr>
            <a:spLocks noGrp="1"/>
          </p:cNvSpPr>
          <p:nvPr>
            <p:ph type="sldNum" sz="quarter" idx="10"/>
          </p:nvPr>
        </p:nvSpPr>
        <p:spPr/>
        <p:txBody>
          <a:bodyPr/>
          <a:lstStyle/>
          <a:p>
            <a:fld id="{78E4A049-8685-4352-9DC2-828F08FD542B}" type="slidenum">
              <a:rPr lang="en-US" smtClean="0"/>
              <a:pPr/>
              <a:t>5</a:t>
            </a:fld>
            <a:endParaRPr lang="en-US"/>
          </a:p>
        </p:txBody>
      </p:sp>
    </p:spTree>
    <p:extLst>
      <p:ext uri="{BB962C8B-B14F-4D97-AF65-F5344CB8AC3E}">
        <p14:creationId xmlns:p14="http://schemas.microsoft.com/office/powerpoint/2010/main" val="13408289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9A5DE6D-E175-4148-9E10-6581D2914173}" type="slidenum">
              <a:rPr lang="en-US"/>
              <a:pPr/>
              <a:t>6</a:t>
            </a:fld>
            <a:endParaRPr lang="en-US"/>
          </a:p>
        </p:txBody>
      </p:sp>
      <p:sp>
        <p:nvSpPr>
          <p:cNvPr id="589826" name="Rectangle 2"/>
          <p:cNvSpPr>
            <a:spLocks noGrp="1" noRot="1" noChangeAspect="1" noChangeArrowheads="1" noTextEdit="1"/>
          </p:cNvSpPr>
          <p:nvPr>
            <p:ph type="sldImg"/>
          </p:nvPr>
        </p:nvSpPr>
        <p:spPr>
          <a:ln/>
        </p:spPr>
      </p:sp>
      <p:sp>
        <p:nvSpPr>
          <p:cNvPr id="589827" name="Rectangle 3"/>
          <p:cNvSpPr>
            <a:spLocks noGrp="1" noChangeArrowheads="1"/>
          </p:cNvSpPr>
          <p:nvPr>
            <p:ph type="body" idx="1"/>
          </p:nvPr>
        </p:nvSpPr>
        <p:spPr/>
        <p:txBody>
          <a:bodyPr/>
          <a:lstStyle/>
          <a:p>
            <a:pPr>
              <a:buFont typeface="Wingdings" pitchFamily="2" charset="2"/>
              <a:buNone/>
            </a:pPr>
            <a:r>
              <a:rPr lang="en-US" b="0" dirty="0" smtClean="0"/>
              <a:t> </a:t>
            </a:r>
            <a:endParaRPr lang="en-US" dirty="0"/>
          </a:p>
        </p:txBody>
      </p:sp>
    </p:spTree>
    <p:extLst>
      <p:ext uri="{BB962C8B-B14F-4D97-AF65-F5344CB8AC3E}">
        <p14:creationId xmlns:p14="http://schemas.microsoft.com/office/powerpoint/2010/main" val="29360803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7</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80449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a:t>
            </a:r>
            <a:r>
              <a:rPr lang="en-US" baseline="0" dirty="0" smtClean="0"/>
              <a:t> your own dataset can be a time consuming and arduous process and because of that we limited this project  to three classes: Wrenches, Pliers, and Screwdrivers. Using a combination of Google and Bing image searches, along with image-net.org, about 150 sample images was collected for each class. The images had a wide range of resolutions which helps with providing robustness to the trained model. During training, we did run into some memory issues due to some of the ridiculously large image resolutions. I am not sure who needs a 4k x 4k image of a pair of pliers, but our computers where none too happy with it. Instead of reducing our samples by removing the images, we resized the images down to something more manageable. </a:t>
            </a:r>
          </a:p>
        </p:txBody>
      </p:sp>
      <p:sp>
        <p:nvSpPr>
          <p:cNvPr id="4" name="Slide Number Placeholder 3"/>
          <p:cNvSpPr>
            <a:spLocks noGrp="1"/>
          </p:cNvSpPr>
          <p:nvPr>
            <p:ph type="sldNum" sz="quarter" idx="10"/>
          </p:nvPr>
        </p:nvSpPr>
        <p:spPr/>
        <p:txBody>
          <a:bodyPr/>
          <a:lstStyle/>
          <a:p>
            <a:fld id="{78E4A049-8685-4352-9DC2-828F08FD542B}" type="slidenum">
              <a:rPr lang="en-US" smtClean="0"/>
              <a:pPr/>
              <a:t>8</a:t>
            </a:fld>
            <a:endParaRPr lang="en-US"/>
          </a:p>
        </p:txBody>
      </p:sp>
    </p:spTree>
    <p:extLst>
      <p:ext uri="{BB962C8B-B14F-4D97-AF65-F5344CB8AC3E}">
        <p14:creationId xmlns:p14="http://schemas.microsoft.com/office/powerpoint/2010/main" val="29982136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E4A049-8685-4352-9DC2-828F08FD542B}" type="slidenum">
              <a:rPr lang="en-US" smtClean="0"/>
              <a:pPr/>
              <a:t>9</a:t>
            </a:fld>
            <a:endParaRPr lang="en-US"/>
          </a:p>
        </p:txBody>
      </p:sp>
    </p:spTree>
    <p:extLst>
      <p:ext uri="{BB962C8B-B14F-4D97-AF65-F5344CB8AC3E}">
        <p14:creationId xmlns:p14="http://schemas.microsoft.com/office/powerpoint/2010/main" val="4191790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2E4EEC-242E-4699-A735-AC67A337252C}" type="slidenum">
              <a:rPr lang="en-US"/>
              <a:pPr/>
              <a:t>10</a:t>
            </a:fld>
            <a:endParaRPr lang="en-US"/>
          </a:p>
        </p:txBody>
      </p:sp>
      <p:sp>
        <p:nvSpPr>
          <p:cNvPr id="595970" name="Rectangle 2"/>
          <p:cNvSpPr>
            <a:spLocks noGrp="1" noRot="1" noChangeAspect="1" noChangeArrowheads="1" noTextEdit="1"/>
          </p:cNvSpPr>
          <p:nvPr>
            <p:ph type="sldImg"/>
          </p:nvPr>
        </p:nvSpPr>
        <p:spPr>
          <a:ln/>
        </p:spPr>
      </p:sp>
      <p:sp>
        <p:nvSpPr>
          <p:cNvPr id="5959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40877505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greyWatermark-20.png"/>
          <p:cNvPicPr>
            <a:picLocks noChangeAspect="1"/>
          </p:cNvPicPr>
          <p:nvPr userDrawn="1"/>
        </p:nvPicPr>
        <p:blipFill>
          <a:blip r:embed="rId2" cstate="print"/>
          <a:stretch>
            <a:fillRect/>
          </a:stretch>
        </p:blipFill>
        <p:spPr>
          <a:xfrm>
            <a:off x="5185590" y="2981885"/>
            <a:ext cx="3958410" cy="3876115"/>
          </a:xfrm>
          <a:prstGeom prst="rect">
            <a:avLst/>
          </a:prstGeom>
        </p:spPr>
      </p:pic>
      <p:sp>
        <p:nvSpPr>
          <p:cNvPr id="2" name="Title 1"/>
          <p:cNvSpPr>
            <a:spLocks noGrp="1"/>
          </p:cNvSpPr>
          <p:nvPr>
            <p:ph type="ctrTitle"/>
          </p:nvPr>
        </p:nvSpPr>
        <p:spPr>
          <a:xfrm>
            <a:off x="457200" y="2286000"/>
            <a:ext cx="6858000" cy="1524000"/>
          </a:xfrm>
        </p:spPr>
        <p:txBody>
          <a:bodyPr>
            <a:noAutofit/>
          </a:bodyPr>
          <a:lstStyle>
            <a:lvl1pPr>
              <a:defRPr sz="4000" b="1"/>
            </a:lvl1pPr>
          </a:lstStyle>
          <a:p>
            <a:r>
              <a:rPr lang="en-US" smtClean="0"/>
              <a:t>Click to edit Master title style</a:t>
            </a:r>
            <a:endParaRPr lang="en-US" dirty="0"/>
          </a:p>
        </p:txBody>
      </p:sp>
      <p:sp>
        <p:nvSpPr>
          <p:cNvPr id="3" name="Subtitle 2"/>
          <p:cNvSpPr>
            <a:spLocks noGrp="1"/>
          </p:cNvSpPr>
          <p:nvPr>
            <p:ph type="subTitle" idx="1"/>
          </p:nvPr>
        </p:nvSpPr>
        <p:spPr>
          <a:xfrm>
            <a:off x="457200" y="4041648"/>
            <a:ext cx="6858000" cy="990600"/>
          </a:xfrm>
        </p:spPr>
        <p:txBody>
          <a:bodyPr anchor="t" anchorCtr="0">
            <a:normAutofit/>
          </a:bodyPr>
          <a:lstStyle>
            <a:lvl1pPr marL="0" indent="0" algn="l">
              <a:buNone/>
              <a:defRPr sz="2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13" name="Picture 3"/>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33400" y="990600"/>
            <a:ext cx="2743200" cy="889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hoto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BFEBEB0A-9E3D-4B14-9782-E2AE3DA60D96}"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Picture Placeholder 5"/>
          <p:cNvSpPr>
            <a:spLocks noGrp="1"/>
          </p:cNvSpPr>
          <p:nvPr>
            <p:ph type="pic" sz="quarter" idx="12"/>
          </p:nvPr>
        </p:nvSpPr>
        <p:spPr>
          <a:xfrm>
            <a:off x="457200" y="1524000"/>
            <a:ext cx="5867400" cy="4648200"/>
          </a:xfrm>
        </p:spPr>
        <p:txBody>
          <a:bodyPr/>
          <a:lstStyle/>
          <a:p>
            <a:r>
              <a:rPr lang="en-US" smtClean="0"/>
              <a:t>Click icon to add picture</a:t>
            </a:r>
            <a:endParaRPr lang="en-US"/>
          </a:p>
        </p:txBody>
      </p:sp>
      <p:sp>
        <p:nvSpPr>
          <p:cNvPr id="8" name="Text Placeholder 7"/>
          <p:cNvSpPr>
            <a:spLocks noGrp="1"/>
          </p:cNvSpPr>
          <p:nvPr>
            <p:ph type="body" sz="quarter" idx="13"/>
          </p:nvPr>
        </p:nvSpPr>
        <p:spPr>
          <a:xfrm>
            <a:off x="6553200" y="1524000"/>
            <a:ext cx="2133600" cy="4648200"/>
          </a:xfrm>
        </p:spPr>
        <p:txBody>
          <a:bodyPr>
            <a:normAutofit/>
          </a:bodyPr>
          <a:lstStyle>
            <a:lvl1pPr marL="0" indent="0">
              <a:buFontTx/>
              <a:buNone/>
              <a:defRPr sz="2000"/>
            </a:lvl1pPr>
            <a:lvl2pPr>
              <a:defRPr sz="1800"/>
            </a:lvl2pPr>
            <a:lvl3pPr>
              <a:defRPr sz="1600"/>
            </a:lvl3pPr>
            <a:lvl4pPr>
              <a:defRPr sz="1400"/>
            </a:lvl4pPr>
            <a:lvl5pPr>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72493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BlankRed">
    <p:bg>
      <p:bgPr>
        <a:solidFill>
          <a:schemeClr val="bg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62225" y="1433513"/>
            <a:ext cx="4019550" cy="3990975"/>
          </a:xfrm>
          <a:prstGeom prst="rect">
            <a:avLst/>
          </a:prstGeom>
        </p:spPr>
      </p:pic>
    </p:spTree>
    <p:extLst>
      <p:ext uri="{BB962C8B-B14F-4D97-AF65-F5344CB8AC3E}">
        <p14:creationId xmlns:p14="http://schemas.microsoft.com/office/powerpoint/2010/main" val="9432590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0" name="Picture 4"/>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0352" y="986500"/>
            <a:ext cx="2743200" cy="886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185590" y="2981885"/>
            <a:ext cx="3958410" cy="3876114"/>
          </a:xfrm>
          <a:prstGeom prst="rect">
            <a:avLst/>
          </a:prstGeom>
        </p:spPr>
      </p:pic>
      <p:sp>
        <p:nvSpPr>
          <p:cNvPr id="2" name="Title 1"/>
          <p:cNvSpPr>
            <a:spLocks noGrp="1"/>
          </p:cNvSpPr>
          <p:nvPr>
            <p:ph type="ctrTitle"/>
          </p:nvPr>
        </p:nvSpPr>
        <p:spPr>
          <a:xfrm>
            <a:off x="457200" y="2286000"/>
            <a:ext cx="6858000" cy="1524000"/>
          </a:xfrm>
        </p:spPr>
        <p:txBody>
          <a:bodyPr>
            <a:noAutofit/>
          </a:bodyPr>
          <a:lstStyle>
            <a:lvl1pPr>
              <a:defRPr sz="4000">
                <a:solidFill>
                  <a:schemeClr val="tx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457200" y="4041648"/>
            <a:ext cx="6858000" cy="990600"/>
          </a:xfrm>
        </p:spPr>
        <p:txBody>
          <a:bodyPr anchor="t" anchorCtr="0">
            <a:normAutofit/>
          </a:bodyPr>
          <a:lstStyle>
            <a:lvl1pPr marL="0" indent="0" algn="l">
              <a:buNone/>
              <a:defRPr sz="2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Tree>
    <p:extLst>
      <p:ext uri="{BB962C8B-B14F-4D97-AF65-F5344CB8AC3E}">
        <p14:creationId xmlns:p14="http://schemas.microsoft.com/office/powerpoint/2010/main" val="38060641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2">
    <p:bg>
      <p:bgPr>
        <a:solidFill>
          <a:schemeClr val="accent1"/>
        </a:solidFill>
        <a:effectLst/>
      </p:bgPr>
    </p:bg>
    <p:spTree>
      <p:nvGrpSpPr>
        <p:cNvPr id="1" name=""/>
        <p:cNvGrpSpPr/>
        <p:nvPr/>
      </p:nvGrpSpPr>
      <p:grpSpPr>
        <a:xfrm>
          <a:off x="0" y="0"/>
          <a:ext cx="0" cy="0"/>
          <a:chOff x="0" y="0"/>
          <a:chExt cx="0" cy="0"/>
        </a:xfrm>
      </p:grpSpPr>
      <p:pic>
        <p:nvPicPr>
          <p:cNvPr id="8" name="Picture 4"/>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0352" y="986500"/>
            <a:ext cx="2743200" cy="886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ctrTitle"/>
          </p:nvPr>
        </p:nvSpPr>
        <p:spPr>
          <a:xfrm>
            <a:off x="457200" y="2286000"/>
            <a:ext cx="6858000" cy="1524000"/>
          </a:xfrm>
        </p:spPr>
        <p:txBody>
          <a:bodyPr>
            <a:noAutofit/>
          </a:bodyPr>
          <a:lstStyle>
            <a:lvl1pPr>
              <a:defRPr sz="4000">
                <a:solidFill>
                  <a:schemeClr val="bg2"/>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457200" y="4038600"/>
            <a:ext cx="6858000" cy="990600"/>
          </a:xfrm>
        </p:spPr>
        <p:txBody>
          <a:bodyPr anchor="t" anchorCtr="0">
            <a:normAutofit/>
          </a:bodyPr>
          <a:lstStyle>
            <a:lvl1pPr marL="0" indent="0" algn="l">
              <a:buNone/>
              <a:defRPr sz="2800">
                <a:solidFill>
                  <a:schemeClr val="bg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184648" y="2980944"/>
            <a:ext cx="3959371" cy="3877055"/>
          </a:xfrm>
          <a:prstGeom prst="rect">
            <a:avLst/>
          </a:prstGeom>
        </p:spPr>
      </p:pic>
    </p:spTree>
    <p:extLst>
      <p:ext uri="{BB962C8B-B14F-4D97-AF65-F5344CB8AC3E}">
        <p14:creationId xmlns:p14="http://schemas.microsoft.com/office/powerpoint/2010/main" val="30171596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85590" y="2981885"/>
            <a:ext cx="3958410" cy="3876114"/>
          </a:xfrm>
          <a:prstGeom prst="rect">
            <a:avLst/>
          </a:prstGeom>
        </p:spPr>
      </p:pic>
      <p:sp>
        <p:nvSpPr>
          <p:cNvPr id="2" name="Title 1"/>
          <p:cNvSpPr>
            <a:spLocks noGrp="1"/>
          </p:cNvSpPr>
          <p:nvPr>
            <p:ph type="title"/>
          </p:nvPr>
        </p:nvSpPr>
        <p:spPr>
          <a:xfrm>
            <a:off x="762000" y="685800"/>
            <a:ext cx="6858000" cy="1676400"/>
          </a:xfrm>
        </p:spPr>
        <p:txBody>
          <a:bodyPr anchor="b" anchorCtr="0"/>
          <a:lstStyle>
            <a:lvl1pPr algn="l">
              <a:defRPr lang="en-US" sz="4000" kern="1200" dirty="0">
                <a:solidFill>
                  <a:schemeClr val="tx1">
                    <a:lumMod val="85000"/>
                    <a:lumOff val="15000"/>
                  </a:schemeClr>
                </a:solidFill>
                <a:latin typeface="Verdana" pitchFamily="34" charset="0"/>
                <a:ea typeface="Verdana" pitchFamily="34" charset="0"/>
                <a:cs typeface="Verdana" pitchFamily="34" charset="0"/>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62000" y="2362200"/>
            <a:ext cx="6858000" cy="914400"/>
          </a:xfrm>
        </p:spPr>
        <p:txBody>
          <a:bodyPr anchor="t" anchorCtr="0">
            <a:normAutofit/>
          </a:bodyPr>
          <a:lstStyle>
            <a:lvl1pPr marL="0" indent="0">
              <a:buNone/>
              <a:defRPr sz="2800">
                <a:solidFill>
                  <a:schemeClr val="bg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BFEBEB0A-9E3D-4B14-9782-E2AE3DA60D96}" type="slidenum">
              <a:rPr lang="en-US" smtClean="0"/>
              <a:pPr/>
              <a:t>‹#›</a:t>
            </a:fld>
            <a:endParaRPr lang="en-US"/>
          </a:p>
        </p:txBody>
      </p:sp>
      <p:sp>
        <p:nvSpPr>
          <p:cNvPr id="8" name="Footer Placeholder 2"/>
          <p:cNvSpPr>
            <a:spLocks noGrp="1"/>
          </p:cNvSpPr>
          <p:nvPr>
            <p:ph type="ftr" sz="quarter" idx="3"/>
          </p:nvPr>
        </p:nvSpPr>
        <p:spPr>
          <a:xfrm>
            <a:off x="457200" y="6400800"/>
            <a:ext cx="5105400" cy="304800"/>
          </a:xfrm>
          <a:prstGeom prst="rect">
            <a:avLst/>
          </a:prstGeom>
        </p:spPr>
        <p:txBody>
          <a:bodyPr/>
          <a:lstStyle>
            <a:lvl1pPr>
              <a:defRPr sz="1600" b="0">
                <a:solidFill>
                  <a:schemeClr val="tx1"/>
                </a:solidFill>
              </a:defRPr>
            </a:lvl1pPr>
          </a:lstStyle>
          <a:p>
            <a:endParaRPr lang="en-US" dirty="0"/>
          </a:p>
        </p:txBody>
      </p:sp>
    </p:spTree>
    <p:extLst>
      <p:ext uri="{BB962C8B-B14F-4D97-AF65-F5344CB8AC3E}">
        <p14:creationId xmlns:p14="http://schemas.microsoft.com/office/powerpoint/2010/main" val="1623213315"/>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3" name="Rectangle 13"/>
          <p:cNvSpPr>
            <a:spLocks noGrp="1"/>
          </p:cNvSpPr>
          <p:nvPr>
            <p:ph type="title"/>
          </p:nvPr>
        </p:nvSpPr>
        <p:spPr/>
        <p:txBody>
          <a:bodyPr anchor="b" anchorCtr="0"/>
          <a:lstStyle>
            <a:extLst/>
          </a:lstStyle>
          <a:p>
            <a:r>
              <a:rPr lang="en-US" noProof="1" smtClean="0"/>
              <a:t>Click to edit Master title style</a:t>
            </a:r>
            <a:endParaRPr lang="en-US" dirty="0"/>
          </a:p>
        </p:txBody>
      </p:sp>
      <p:sp>
        <p:nvSpPr>
          <p:cNvPr id="14" name="Rectangle 6"/>
          <p:cNvSpPr>
            <a:spLocks noGrp="1"/>
          </p:cNvSpPr>
          <p:nvPr>
            <p:ph idx="1"/>
          </p:nvPr>
        </p:nvSpPr>
        <p:spPr/>
        <p:txBody>
          <a:bodyPr/>
          <a:lstStyle>
            <a:extLst/>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a:p>
        </p:txBody>
      </p:sp>
      <p:sp>
        <p:nvSpPr>
          <p:cNvPr id="27" name="Rectangle 19"/>
          <p:cNvSpPr>
            <a:spLocks noGrp="1"/>
          </p:cNvSpPr>
          <p:nvPr>
            <p:ph type="ftr" sz="quarter" idx="11"/>
          </p:nvPr>
        </p:nvSpPr>
        <p:spPr/>
        <p:txBody>
          <a:bodyPr/>
          <a:lstStyle>
            <a:extLst/>
          </a:lstStyle>
          <a:p>
            <a:endParaRPr lang="en-US" dirty="0"/>
          </a:p>
        </p:txBody>
      </p:sp>
      <p:sp>
        <p:nvSpPr>
          <p:cNvPr id="24" name="Rectangle 26"/>
          <p:cNvSpPr>
            <a:spLocks noGrp="1"/>
          </p:cNvSpPr>
          <p:nvPr>
            <p:ph type="sldNum" sz="quarter" idx="12"/>
          </p:nvPr>
        </p:nvSpPr>
        <p:spPr/>
        <p:txBody>
          <a:bodyPr/>
          <a:lstStyle>
            <a:extLst/>
          </a:lstStyle>
          <a:p>
            <a:fld id="{963B0023-0CED-47F7-85AE-654F0B232C29}" type="slidenum">
              <a:rPr lang="en-US" smtClean="0"/>
              <a:pPr/>
              <a:t>‹#›</a:t>
            </a:fld>
            <a:endParaRPr lang="en-US" dirty="0"/>
          </a:p>
        </p:txBody>
      </p:sp>
    </p:spTree>
    <p:extLst>
      <p:ext uri="{BB962C8B-B14F-4D97-AF65-F5344CB8AC3E}">
        <p14:creationId xmlns:p14="http://schemas.microsoft.com/office/powerpoint/2010/main" val="39733704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762000" y="1676400"/>
            <a:ext cx="3657600" cy="449580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676400"/>
            <a:ext cx="3657600" cy="449580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Slide Number Placeholder 6"/>
          <p:cNvSpPr>
            <a:spLocks noGrp="1"/>
          </p:cNvSpPr>
          <p:nvPr>
            <p:ph type="sldNum" sz="quarter" idx="12"/>
          </p:nvPr>
        </p:nvSpPr>
        <p:spPr/>
        <p:txBody>
          <a:bodyPr/>
          <a:lstStyle/>
          <a:p>
            <a:fld id="{BFEBEB0A-9E3D-4B14-9782-E2AE3DA60D96}" type="slidenum">
              <a:rPr lang="en-US" smtClean="0"/>
              <a:pPr/>
              <a:t>‹#›</a:t>
            </a:fld>
            <a:endParaRPr lang="en-US"/>
          </a:p>
        </p:txBody>
      </p:sp>
      <p:sp>
        <p:nvSpPr>
          <p:cNvPr id="6" name="Rectangle 19"/>
          <p:cNvSpPr>
            <a:spLocks noGrp="1"/>
          </p:cNvSpPr>
          <p:nvPr>
            <p:ph type="ftr" sz="quarter" idx="11"/>
          </p:nvPr>
        </p:nvSpPr>
        <p:spPr>
          <a:xfrm>
            <a:off x="457200" y="6400800"/>
            <a:ext cx="5105400" cy="304800"/>
          </a:xfrm>
        </p:spPr>
        <p:txBody>
          <a:bodyPr/>
          <a:lstStyle>
            <a:extLst/>
          </a:lstStyle>
          <a:p>
            <a:endParaRPr lang="en-US" dirty="0"/>
          </a:p>
        </p:txBody>
      </p:sp>
    </p:spTree>
    <p:extLst>
      <p:ext uri="{BB962C8B-B14F-4D97-AF65-F5344CB8AC3E}">
        <p14:creationId xmlns:p14="http://schemas.microsoft.com/office/powerpoint/2010/main" val="32454945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762000" y="1496736"/>
            <a:ext cx="3657600" cy="639762"/>
          </a:xfrm>
        </p:spPr>
        <p:txBody>
          <a:bodyPr anchor="b">
            <a:noAutofit/>
          </a:bodyPr>
          <a:lstStyle>
            <a:lvl1pPr marL="0" indent="0">
              <a:buNone/>
              <a:defRPr sz="2000" b="1">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762000" y="2216400"/>
            <a:ext cx="3657600" cy="3955800"/>
          </a:xfrm>
        </p:spPr>
        <p:txBody>
          <a:bodyPr anchor="t" anchorCtr="0">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8200" y="1496736"/>
            <a:ext cx="3657600" cy="639762"/>
          </a:xfrm>
        </p:spPr>
        <p:txBody>
          <a:bodyPr anchor="b">
            <a:noAutofit/>
          </a:bodyPr>
          <a:lstStyle>
            <a:lvl1pPr marL="0" indent="0">
              <a:buNone/>
              <a:defRPr sz="2000" b="1">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648200" y="2216400"/>
            <a:ext cx="3657600" cy="3955800"/>
          </a:xfrm>
        </p:spPr>
        <p:txBody>
          <a:bodyPr anchor="t" anchorCtr="0">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8"/>
          <p:cNvSpPr>
            <a:spLocks noGrp="1"/>
          </p:cNvSpPr>
          <p:nvPr>
            <p:ph type="sldNum" sz="quarter" idx="12"/>
          </p:nvPr>
        </p:nvSpPr>
        <p:spPr/>
        <p:txBody>
          <a:bodyPr/>
          <a:lstStyle/>
          <a:p>
            <a:fld id="{BFEBEB0A-9E3D-4B14-9782-E2AE3DA60D96}" type="slidenum">
              <a:rPr lang="en-US" smtClean="0"/>
              <a:pPr/>
              <a:t>‹#›</a:t>
            </a:fld>
            <a:endParaRPr lang="en-US"/>
          </a:p>
        </p:txBody>
      </p:sp>
      <p:sp>
        <p:nvSpPr>
          <p:cNvPr id="8" name="Rectangle 19"/>
          <p:cNvSpPr>
            <a:spLocks noGrp="1"/>
          </p:cNvSpPr>
          <p:nvPr>
            <p:ph type="ftr" sz="quarter" idx="11"/>
          </p:nvPr>
        </p:nvSpPr>
        <p:spPr>
          <a:xfrm>
            <a:off x="457200" y="6400800"/>
            <a:ext cx="5105400" cy="304800"/>
          </a:xfrm>
        </p:spPr>
        <p:txBody>
          <a:bodyPr/>
          <a:lstStyle>
            <a:extLst/>
          </a:lstStyle>
          <a:p>
            <a:endParaRPr lang="en-US" dirty="0"/>
          </a:p>
        </p:txBody>
      </p:sp>
    </p:spTree>
    <p:extLst>
      <p:ext uri="{BB962C8B-B14F-4D97-AF65-F5344CB8AC3E}">
        <p14:creationId xmlns:p14="http://schemas.microsoft.com/office/powerpoint/2010/main" val="9920204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5" name="Slide Number Placeholder 4"/>
          <p:cNvSpPr>
            <a:spLocks noGrp="1"/>
          </p:cNvSpPr>
          <p:nvPr>
            <p:ph type="sldNum" sz="quarter" idx="12"/>
          </p:nvPr>
        </p:nvSpPr>
        <p:spPr/>
        <p:txBody>
          <a:bodyPr/>
          <a:lstStyle/>
          <a:p>
            <a:fld id="{BFEBEB0A-9E3D-4B14-9782-E2AE3DA60D96}" type="slidenum">
              <a:rPr lang="en-US" smtClean="0"/>
              <a:pPr/>
              <a:t>‹#›</a:t>
            </a:fld>
            <a:endParaRPr lang="en-US"/>
          </a:p>
        </p:txBody>
      </p:sp>
      <p:sp>
        <p:nvSpPr>
          <p:cNvPr id="4" name="Rectangle 19"/>
          <p:cNvSpPr>
            <a:spLocks noGrp="1"/>
          </p:cNvSpPr>
          <p:nvPr>
            <p:ph type="ftr" sz="quarter" idx="11"/>
          </p:nvPr>
        </p:nvSpPr>
        <p:spPr>
          <a:xfrm>
            <a:off x="457200" y="6400800"/>
            <a:ext cx="5105400" cy="304800"/>
          </a:xfrm>
        </p:spPr>
        <p:txBody>
          <a:bodyPr/>
          <a:lstStyle>
            <a:extLst/>
          </a:lstStyle>
          <a:p>
            <a:endParaRPr lang="en-US" dirty="0"/>
          </a:p>
        </p:txBody>
      </p:sp>
    </p:spTree>
    <p:extLst>
      <p:ext uri="{BB962C8B-B14F-4D97-AF65-F5344CB8AC3E}">
        <p14:creationId xmlns:p14="http://schemas.microsoft.com/office/powerpoint/2010/main" val="2807416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2097" y="6391656"/>
            <a:ext cx="459297" cy="365125"/>
          </a:xfrm>
        </p:spPr>
        <p:txBody>
          <a:bodyPr/>
          <a:lstStyle>
            <a:lvl1pPr>
              <a:defRPr>
                <a:solidFill>
                  <a:schemeClr val="tx1"/>
                </a:solidFill>
              </a:defRPr>
            </a:lvl1pPr>
          </a:lstStyle>
          <a:p>
            <a:fld id="{BFEBEB0A-9E3D-4B14-9782-E2AE3DA60D96}" type="slidenum">
              <a:rPr lang="en-US" smtClean="0"/>
              <a:pPr/>
              <a:t>‹#›</a:t>
            </a:fld>
            <a:endParaRPr lang="en-US" dirty="0"/>
          </a:p>
        </p:txBody>
      </p:sp>
      <p:sp>
        <p:nvSpPr>
          <p:cNvPr id="3" name="Rectangle 19"/>
          <p:cNvSpPr>
            <a:spLocks noGrp="1"/>
          </p:cNvSpPr>
          <p:nvPr>
            <p:ph type="ftr" sz="quarter" idx="11"/>
          </p:nvPr>
        </p:nvSpPr>
        <p:spPr>
          <a:xfrm>
            <a:off x="457200" y="6400800"/>
            <a:ext cx="5105400" cy="304800"/>
          </a:xfrm>
        </p:spPr>
        <p:txBody>
          <a:bodyPr/>
          <a:lstStyle>
            <a:lvl1pPr>
              <a:defRPr>
                <a:solidFill>
                  <a:schemeClr val="tx1"/>
                </a:solidFill>
              </a:defRPr>
            </a:lvl1pPr>
            <a:extLst/>
          </a:lstStyle>
          <a:p>
            <a:endParaRPr lang="en-US" dirty="0"/>
          </a:p>
        </p:txBody>
      </p:sp>
    </p:spTree>
    <p:extLst>
      <p:ext uri="{BB962C8B-B14F-4D97-AF65-F5344CB8AC3E}">
        <p14:creationId xmlns:p14="http://schemas.microsoft.com/office/powerpoint/2010/main" val="296106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2">
    <p:bg>
      <p:bgPr>
        <a:solidFill>
          <a:srgbClr val="AB192D"/>
        </a:solidFill>
        <a:effectLst/>
      </p:bgPr>
    </p:bg>
    <p:spTree>
      <p:nvGrpSpPr>
        <p:cNvPr id="1" name=""/>
        <p:cNvGrpSpPr/>
        <p:nvPr/>
      </p:nvGrpSpPr>
      <p:grpSpPr>
        <a:xfrm>
          <a:off x="0" y="0"/>
          <a:ext cx="0" cy="0"/>
          <a:chOff x="0" y="0"/>
          <a:chExt cx="0" cy="0"/>
        </a:xfrm>
      </p:grpSpPr>
      <p:pic>
        <p:nvPicPr>
          <p:cNvPr id="9" name="Picture 4"/>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0352" y="986500"/>
            <a:ext cx="2743200" cy="8869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ctrTitle"/>
          </p:nvPr>
        </p:nvSpPr>
        <p:spPr>
          <a:xfrm>
            <a:off x="457200" y="2286000"/>
            <a:ext cx="6858000" cy="1524000"/>
          </a:xfrm>
        </p:spPr>
        <p:txBody>
          <a:bodyPr>
            <a:noAutofit/>
          </a:bodyPr>
          <a:lstStyle>
            <a:lvl1pPr>
              <a:defRPr sz="4000" b="1">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457200" y="4038600"/>
            <a:ext cx="6858000" cy="990600"/>
          </a:xfrm>
        </p:spPr>
        <p:txBody>
          <a:bodyPr anchor="t" anchorCtr="0">
            <a:normAutofit/>
          </a:bodyPr>
          <a:lstStyle>
            <a:lvl1pPr marL="0" indent="0" algn="l">
              <a:buNone/>
              <a:defRPr sz="2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184648" y="2980944"/>
            <a:ext cx="3959371" cy="3877055"/>
          </a:xfrm>
          <a:prstGeom prst="rect">
            <a:avLst/>
          </a:prstGeom>
        </p:spPr>
      </p:pic>
    </p:spTree>
    <p:extLst>
      <p:ext uri="{BB962C8B-B14F-4D97-AF65-F5344CB8AC3E}">
        <p14:creationId xmlns:p14="http://schemas.microsoft.com/office/powerpoint/2010/main" val="31630661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305800" cy="1066800"/>
          </a:xfrm>
        </p:spPr>
        <p:txBody>
          <a:bodyPr anchor="b">
            <a:normAutofit/>
          </a:bodyPr>
          <a:lstStyle>
            <a:lvl1pPr algn="l">
              <a:defRPr sz="3200" b="1"/>
            </a:lvl1pPr>
          </a:lstStyle>
          <a:p>
            <a:r>
              <a:rPr lang="en-US" dirty="0" smtClean="0"/>
              <a:t>Click to edit Master title style</a:t>
            </a:r>
            <a:endParaRPr lang="en-US" dirty="0"/>
          </a:p>
        </p:txBody>
      </p:sp>
      <p:sp>
        <p:nvSpPr>
          <p:cNvPr id="3" name="Content Placeholder 2"/>
          <p:cNvSpPr>
            <a:spLocks noGrp="1"/>
          </p:cNvSpPr>
          <p:nvPr>
            <p:ph idx="1"/>
          </p:nvPr>
        </p:nvSpPr>
        <p:spPr>
          <a:xfrm>
            <a:off x="3392782" y="1524000"/>
            <a:ext cx="5294018" cy="4648199"/>
          </a:xfr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43917" y="1524000"/>
            <a:ext cx="2673657" cy="4648200"/>
          </a:xfrm>
        </p:spPr>
        <p:txBody>
          <a:bodyPr>
            <a:normAutofit/>
          </a:bodyPr>
          <a:lstStyle>
            <a:lvl1pPr marL="0" indent="0">
              <a:buNone/>
              <a:defRPr sz="20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7" name="Slide Number Placeholder 6"/>
          <p:cNvSpPr>
            <a:spLocks noGrp="1"/>
          </p:cNvSpPr>
          <p:nvPr>
            <p:ph type="sldNum" sz="quarter" idx="12"/>
          </p:nvPr>
        </p:nvSpPr>
        <p:spPr/>
        <p:txBody>
          <a:bodyPr/>
          <a:lstStyle/>
          <a:p>
            <a:fld id="{BFEBEB0A-9E3D-4B14-9782-E2AE3DA60D96}" type="slidenum">
              <a:rPr lang="en-US" smtClean="0"/>
              <a:pPr/>
              <a:t>‹#›</a:t>
            </a:fld>
            <a:endParaRPr lang="en-US"/>
          </a:p>
        </p:txBody>
      </p:sp>
      <p:cxnSp>
        <p:nvCxnSpPr>
          <p:cNvPr id="10" name="Straight Connector 9"/>
          <p:cNvCxnSpPr/>
          <p:nvPr/>
        </p:nvCxnSpPr>
        <p:spPr>
          <a:xfrm rot="5400000">
            <a:off x="1359110" y="3581400"/>
            <a:ext cx="3810000" cy="1588"/>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Rectangle 19"/>
          <p:cNvSpPr>
            <a:spLocks noGrp="1"/>
          </p:cNvSpPr>
          <p:nvPr>
            <p:ph type="ftr" sz="quarter" idx="11"/>
          </p:nvPr>
        </p:nvSpPr>
        <p:spPr>
          <a:xfrm>
            <a:off x="457200" y="6400800"/>
            <a:ext cx="5105400" cy="304800"/>
          </a:xfrm>
        </p:spPr>
        <p:txBody>
          <a:bodyPr/>
          <a:lstStyle>
            <a:extLst/>
          </a:lstStyle>
          <a:p>
            <a:endParaRPr lang="en-US" dirty="0"/>
          </a:p>
        </p:txBody>
      </p:sp>
    </p:spTree>
    <p:extLst>
      <p:ext uri="{BB962C8B-B14F-4D97-AF65-F5344CB8AC3E}">
        <p14:creationId xmlns:p14="http://schemas.microsoft.com/office/powerpoint/2010/main" val="42860458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hoto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BFEBEB0A-9E3D-4B14-9782-E2AE3DA60D96}" type="slidenum">
              <a:rPr lang="en-US" smtClean="0"/>
              <a:pPr/>
              <a:t>‹#›</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Picture Placeholder 5"/>
          <p:cNvSpPr>
            <a:spLocks noGrp="1"/>
          </p:cNvSpPr>
          <p:nvPr>
            <p:ph type="pic" sz="quarter" idx="12"/>
          </p:nvPr>
        </p:nvSpPr>
        <p:spPr>
          <a:xfrm>
            <a:off x="457200" y="1524000"/>
            <a:ext cx="5867400" cy="4648200"/>
          </a:xfrm>
        </p:spPr>
        <p:txBody>
          <a:bodyPr/>
          <a:lstStyle/>
          <a:p>
            <a:endParaRPr lang="en-US"/>
          </a:p>
        </p:txBody>
      </p:sp>
      <p:sp>
        <p:nvSpPr>
          <p:cNvPr id="8" name="Text Placeholder 7"/>
          <p:cNvSpPr>
            <a:spLocks noGrp="1"/>
          </p:cNvSpPr>
          <p:nvPr>
            <p:ph type="body" sz="quarter" idx="13"/>
          </p:nvPr>
        </p:nvSpPr>
        <p:spPr>
          <a:xfrm>
            <a:off x="6553200" y="1524000"/>
            <a:ext cx="2133600" cy="4648200"/>
          </a:xfrm>
        </p:spPr>
        <p:txBody>
          <a:bodyPr>
            <a:normAutofit/>
          </a:bodyPr>
          <a:lstStyle>
            <a:lvl1pPr marL="0" indent="0">
              <a:buFontTx/>
              <a:buNone/>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279207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BlankRed">
    <p:bg>
      <p:bgPr>
        <a:solidFill>
          <a:schemeClr val="accent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62225" y="1433513"/>
            <a:ext cx="4019550" cy="3990975"/>
          </a:xfrm>
          <a:prstGeom prst="rect">
            <a:avLst/>
          </a:prstGeom>
        </p:spPr>
      </p:pic>
    </p:spTree>
    <p:extLst>
      <p:ext uri="{BB962C8B-B14F-4D97-AF65-F5344CB8AC3E}">
        <p14:creationId xmlns:p14="http://schemas.microsoft.com/office/powerpoint/2010/main" val="15041876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10" name="Picture 9" descr="greyWatermark-20.png"/>
          <p:cNvPicPr>
            <a:picLocks noChangeAspect="1"/>
          </p:cNvPicPr>
          <p:nvPr userDrawn="1"/>
        </p:nvPicPr>
        <p:blipFill>
          <a:blip r:embed="rId2" cstate="print"/>
          <a:stretch>
            <a:fillRect/>
          </a:stretch>
        </p:blipFill>
        <p:spPr>
          <a:xfrm>
            <a:off x="5185590" y="2981885"/>
            <a:ext cx="3958410" cy="3876115"/>
          </a:xfrm>
          <a:prstGeom prst="rect">
            <a:avLst/>
          </a:prstGeom>
        </p:spPr>
      </p:pic>
      <p:sp>
        <p:nvSpPr>
          <p:cNvPr id="7" name="Rectangle 6"/>
          <p:cNvSpPr/>
          <p:nvPr/>
        </p:nvSpPr>
        <p:spPr>
          <a:xfrm>
            <a:off x="0" y="0"/>
            <a:ext cx="9144000" cy="1143000"/>
          </a:xfrm>
          <a:prstGeom prst="rect">
            <a:avLst/>
          </a:prstGeom>
          <a:solidFill>
            <a:schemeClr val="bg2"/>
          </a:solidFill>
          <a:ln>
            <a:noFill/>
          </a:ln>
          <a:effectLst>
            <a:innerShdw blurRad="215900" dist="76200" dir="5400000">
              <a:prstClr val="black">
                <a:alpha val="1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2000" y="1447800"/>
            <a:ext cx="6858000" cy="1676400"/>
          </a:xfrm>
        </p:spPr>
        <p:txBody>
          <a:bodyPr anchor="b" anchorCtr="0"/>
          <a:lstStyle>
            <a:lvl1pPr algn="l">
              <a:defRPr lang="en-US" sz="4000" b="1" kern="1200" dirty="0">
                <a:solidFill>
                  <a:schemeClr val="tx1">
                    <a:lumMod val="85000"/>
                    <a:lumOff val="15000"/>
                  </a:schemeClr>
                </a:solidFill>
                <a:latin typeface="Verdana" pitchFamily="34" charset="0"/>
                <a:ea typeface="Verdana" pitchFamily="34" charset="0"/>
                <a:cs typeface="Verdana" pitchFamily="34" charset="0"/>
              </a:defRPr>
            </a:lvl1pPr>
          </a:lstStyle>
          <a:p>
            <a:r>
              <a:rPr lang="en-US" smtClean="0"/>
              <a:t>Click to edit Master title style</a:t>
            </a:r>
            <a:endParaRPr lang="en-US" dirty="0"/>
          </a:p>
        </p:txBody>
      </p:sp>
      <p:sp>
        <p:nvSpPr>
          <p:cNvPr id="3" name="Text Placeholder 2"/>
          <p:cNvSpPr>
            <a:spLocks noGrp="1"/>
          </p:cNvSpPr>
          <p:nvPr>
            <p:ph type="body" idx="1"/>
          </p:nvPr>
        </p:nvSpPr>
        <p:spPr>
          <a:xfrm>
            <a:off x="762000" y="3124200"/>
            <a:ext cx="6858000" cy="914400"/>
          </a:xfrm>
        </p:spPr>
        <p:txBody>
          <a:bodyPr anchor="t" anchorCtr="0">
            <a:normAutofit/>
          </a:bodyPr>
          <a:lstStyle>
            <a:lvl1pPr marL="0" indent="0">
              <a:buNone/>
              <a:defRPr sz="2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6" name="Slide Number Placeholder 5"/>
          <p:cNvSpPr>
            <a:spLocks noGrp="1"/>
          </p:cNvSpPr>
          <p:nvPr>
            <p:ph type="sldNum" sz="quarter" idx="12"/>
          </p:nvPr>
        </p:nvSpPr>
        <p:spPr/>
        <p:txBody>
          <a:bodyPr/>
          <a:lstStyle/>
          <a:p>
            <a:fld id="{BFEBEB0A-9E3D-4B14-9782-E2AE3DA60D96}" type="slidenum">
              <a:rPr lang="en-US" smtClean="0"/>
              <a:pPr/>
              <a:t>‹#›</a:t>
            </a:fld>
            <a:endParaRPr lang="en-US"/>
          </a:p>
        </p:txBody>
      </p:sp>
      <p:sp>
        <p:nvSpPr>
          <p:cNvPr id="9" name="Footer Placeholder 2"/>
          <p:cNvSpPr>
            <a:spLocks noGrp="1"/>
          </p:cNvSpPr>
          <p:nvPr>
            <p:ph type="ftr" sz="quarter" idx="3"/>
          </p:nvPr>
        </p:nvSpPr>
        <p:spPr>
          <a:xfrm>
            <a:off x="457200" y="6400800"/>
            <a:ext cx="5105400" cy="304800"/>
          </a:xfrm>
          <a:prstGeom prst="rect">
            <a:avLst/>
          </a:prstGeom>
        </p:spPr>
        <p:txBody>
          <a:bodyPr/>
          <a:lstStyle>
            <a:lvl1pPr>
              <a:defRPr sz="1600" b="0">
                <a:solidFill>
                  <a:schemeClr val="tx2"/>
                </a:solidFill>
              </a:defRPr>
            </a:lvl1pPr>
          </a:lstStyle>
          <a:p>
            <a:endParaRPr lang="en-US" dirty="0"/>
          </a:p>
        </p:txBody>
      </p:sp>
    </p:spTree>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13" name="Rectangle 13"/>
          <p:cNvSpPr>
            <a:spLocks noGrp="1"/>
          </p:cNvSpPr>
          <p:nvPr>
            <p:ph type="title"/>
          </p:nvPr>
        </p:nvSpPr>
        <p:spPr/>
        <p:txBody>
          <a:bodyPr anchor="b" anchorCtr="0"/>
          <a:lstStyle>
            <a:extLst/>
          </a:lstStyle>
          <a:p>
            <a:r>
              <a:rPr lang="en-US" noProof="1" smtClean="0"/>
              <a:t>Click to edit Master title style</a:t>
            </a:r>
            <a:endParaRPr lang="en-US" dirty="0"/>
          </a:p>
        </p:txBody>
      </p:sp>
      <p:sp>
        <p:nvSpPr>
          <p:cNvPr id="14" name="Rectangle 6"/>
          <p:cNvSpPr>
            <a:spLocks noGrp="1"/>
          </p:cNvSpPr>
          <p:nvPr>
            <p:ph idx="1"/>
          </p:nvPr>
        </p:nvSpPr>
        <p:spPr/>
        <p:txBody>
          <a:bodyPr/>
          <a:lstStyle>
            <a:extLst/>
          </a:lstStyle>
          <a:p>
            <a:pPr lvl="0"/>
            <a:r>
              <a:rPr lang="en-US" noProof="1" smtClean="0"/>
              <a:t>Click to edit Master text styles</a:t>
            </a:r>
          </a:p>
          <a:p>
            <a:pPr lvl="1"/>
            <a:r>
              <a:rPr lang="en-US" noProof="1" smtClean="0"/>
              <a:t>Second level</a:t>
            </a:r>
          </a:p>
          <a:p>
            <a:pPr lvl="2"/>
            <a:r>
              <a:rPr lang="en-US" noProof="1" smtClean="0"/>
              <a:t>Third level</a:t>
            </a:r>
          </a:p>
          <a:p>
            <a:pPr lvl="3"/>
            <a:r>
              <a:rPr lang="en-US" noProof="1" smtClean="0"/>
              <a:t>Fourth level</a:t>
            </a:r>
          </a:p>
          <a:p>
            <a:pPr lvl="4"/>
            <a:r>
              <a:rPr lang="en-US" noProof="1" smtClean="0"/>
              <a:t>Fifth level</a:t>
            </a:r>
            <a:endParaRPr lang="en-US"/>
          </a:p>
        </p:txBody>
      </p:sp>
      <p:sp>
        <p:nvSpPr>
          <p:cNvPr id="27" name="Rectangle 19"/>
          <p:cNvSpPr>
            <a:spLocks noGrp="1"/>
          </p:cNvSpPr>
          <p:nvPr>
            <p:ph type="ftr" sz="quarter" idx="11"/>
          </p:nvPr>
        </p:nvSpPr>
        <p:spPr/>
        <p:txBody>
          <a:bodyPr/>
          <a:lstStyle>
            <a:extLst/>
          </a:lstStyle>
          <a:p>
            <a:endParaRPr lang="en-US" dirty="0"/>
          </a:p>
        </p:txBody>
      </p:sp>
      <p:sp>
        <p:nvSpPr>
          <p:cNvPr id="24" name="Rectangle 26"/>
          <p:cNvSpPr>
            <a:spLocks noGrp="1"/>
          </p:cNvSpPr>
          <p:nvPr>
            <p:ph type="sldNum" sz="quarter" idx="12"/>
          </p:nvPr>
        </p:nvSpPr>
        <p:spPr/>
        <p:txBody>
          <a:bodyPr/>
          <a:lstStyle>
            <a:extLst/>
          </a:lstStyle>
          <a:p>
            <a:fld id="{963B0023-0CED-47F7-85AE-654F0B232C29}" type="slidenum">
              <a:rPr lang="en-US" smtClean="0"/>
              <a:pPr/>
              <a:t>‹#›</a:t>
            </a:fld>
            <a:endParaRPr lang="en-US" dirty="0"/>
          </a:p>
        </p:txBody>
      </p:sp>
    </p:spTree>
    <p:extLst>
      <p:ext uri="{BB962C8B-B14F-4D97-AF65-F5344CB8AC3E}">
        <p14:creationId xmlns:p14="http://schemas.microsoft.com/office/powerpoint/2010/main" val="4115709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762000" y="1676400"/>
            <a:ext cx="3657600" cy="449580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6400"/>
            <a:ext cx="3657600" cy="449580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Slide Number Placeholder 6"/>
          <p:cNvSpPr>
            <a:spLocks noGrp="1"/>
          </p:cNvSpPr>
          <p:nvPr>
            <p:ph type="sldNum" sz="quarter" idx="12"/>
          </p:nvPr>
        </p:nvSpPr>
        <p:spPr/>
        <p:txBody>
          <a:bodyPr/>
          <a:lstStyle/>
          <a:p>
            <a:fld id="{BFEBEB0A-9E3D-4B14-9782-E2AE3DA60D96}" type="slidenum">
              <a:rPr lang="en-US" smtClean="0"/>
              <a:pPr/>
              <a:t>‹#›</a:t>
            </a:fld>
            <a:endParaRPr lang="en-US" dirty="0"/>
          </a:p>
        </p:txBody>
      </p:sp>
      <p:sp>
        <p:nvSpPr>
          <p:cNvPr id="6" name="Rectangle 19"/>
          <p:cNvSpPr>
            <a:spLocks noGrp="1"/>
          </p:cNvSpPr>
          <p:nvPr>
            <p:ph type="ftr" sz="quarter" idx="11"/>
          </p:nvPr>
        </p:nvSpPr>
        <p:spPr>
          <a:xfrm>
            <a:off x="457200" y="6400800"/>
            <a:ext cx="5105400" cy="304800"/>
          </a:xfrm>
        </p:spPr>
        <p:txBody>
          <a:bodyPr/>
          <a:lstStyle>
            <a:extLst/>
          </a:lstStyle>
          <a:p>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762000" y="1496736"/>
            <a:ext cx="3657600" cy="639762"/>
          </a:xfrm>
        </p:spPr>
        <p:txBody>
          <a:bodyPr anchor="b">
            <a:noAutofit/>
          </a:bodyPr>
          <a:lstStyle>
            <a:lvl1pPr marL="0" indent="0">
              <a:buNone/>
              <a:defRPr sz="2000" b="1">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762000" y="2216400"/>
            <a:ext cx="3657600" cy="3955800"/>
          </a:xfrm>
        </p:spPr>
        <p:txBody>
          <a:bodyPr anchor="t" anchorCtr="0">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1496736"/>
            <a:ext cx="3657600" cy="639762"/>
          </a:xfrm>
        </p:spPr>
        <p:txBody>
          <a:bodyPr anchor="b">
            <a:noAutofit/>
          </a:bodyPr>
          <a:lstStyle>
            <a:lvl1pPr marL="0" indent="0">
              <a:buNone/>
              <a:defRPr sz="2000" b="1">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8200" y="2216400"/>
            <a:ext cx="3657600" cy="3955800"/>
          </a:xfrm>
        </p:spPr>
        <p:txBody>
          <a:bodyPr anchor="t" anchorCtr="0">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8"/>
          <p:cNvSpPr>
            <a:spLocks noGrp="1"/>
          </p:cNvSpPr>
          <p:nvPr>
            <p:ph type="sldNum" sz="quarter" idx="12"/>
          </p:nvPr>
        </p:nvSpPr>
        <p:spPr/>
        <p:txBody>
          <a:bodyPr/>
          <a:lstStyle/>
          <a:p>
            <a:fld id="{BFEBEB0A-9E3D-4B14-9782-E2AE3DA60D96}" type="slidenum">
              <a:rPr lang="en-US" smtClean="0"/>
              <a:pPr/>
              <a:t>‹#›</a:t>
            </a:fld>
            <a:endParaRPr lang="en-US"/>
          </a:p>
        </p:txBody>
      </p:sp>
      <p:sp>
        <p:nvSpPr>
          <p:cNvPr id="8" name="Rectangle 19"/>
          <p:cNvSpPr>
            <a:spLocks noGrp="1"/>
          </p:cNvSpPr>
          <p:nvPr>
            <p:ph type="ftr" sz="quarter" idx="11"/>
          </p:nvPr>
        </p:nvSpPr>
        <p:spPr>
          <a:xfrm>
            <a:off x="457200" y="6400800"/>
            <a:ext cx="5105400" cy="304800"/>
          </a:xfrm>
        </p:spPr>
        <p:txBody>
          <a:bodyPr/>
          <a:lstStyle>
            <a:extLst/>
          </a:lstStyle>
          <a:p>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5" name="Slide Number Placeholder 4"/>
          <p:cNvSpPr>
            <a:spLocks noGrp="1"/>
          </p:cNvSpPr>
          <p:nvPr>
            <p:ph type="sldNum" sz="quarter" idx="12"/>
          </p:nvPr>
        </p:nvSpPr>
        <p:spPr/>
        <p:txBody>
          <a:bodyPr/>
          <a:lstStyle/>
          <a:p>
            <a:fld id="{BFEBEB0A-9E3D-4B14-9782-E2AE3DA60D96}" type="slidenum">
              <a:rPr lang="en-US" smtClean="0"/>
              <a:pPr/>
              <a:t>‹#›</a:t>
            </a:fld>
            <a:endParaRPr lang="en-US" dirty="0"/>
          </a:p>
        </p:txBody>
      </p:sp>
      <p:sp>
        <p:nvSpPr>
          <p:cNvPr id="4" name="Rectangle 19"/>
          <p:cNvSpPr>
            <a:spLocks noGrp="1"/>
          </p:cNvSpPr>
          <p:nvPr>
            <p:ph type="ftr" sz="quarter" idx="11"/>
          </p:nvPr>
        </p:nvSpPr>
        <p:spPr>
          <a:xfrm>
            <a:off x="457200" y="6400800"/>
            <a:ext cx="5105400" cy="304800"/>
          </a:xfrm>
        </p:spPr>
        <p:txBody>
          <a:bodyPr/>
          <a:lstStyle>
            <a:extLst/>
          </a:lstStyle>
          <a:p>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0" y="6391656"/>
            <a:ext cx="459297" cy="365125"/>
          </a:xfrm>
        </p:spPr>
        <p:txBody>
          <a:bodyPr/>
          <a:lstStyle/>
          <a:p>
            <a:fld id="{BFEBEB0A-9E3D-4B14-9782-E2AE3DA60D96}" type="slidenum">
              <a:rPr lang="en-US" smtClean="0"/>
              <a:pPr/>
              <a:t>‹#›</a:t>
            </a:fld>
            <a:endParaRPr lang="en-US" dirty="0"/>
          </a:p>
        </p:txBody>
      </p:sp>
      <p:sp>
        <p:nvSpPr>
          <p:cNvPr id="3" name="Rectangle 19"/>
          <p:cNvSpPr>
            <a:spLocks noGrp="1"/>
          </p:cNvSpPr>
          <p:nvPr>
            <p:ph type="ftr" sz="quarter" idx="11"/>
          </p:nvPr>
        </p:nvSpPr>
        <p:spPr>
          <a:xfrm>
            <a:off x="457200" y="6400800"/>
            <a:ext cx="5105400" cy="304800"/>
          </a:xfrm>
        </p:spPr>
        <p:txBody>
          <a:bodyPr/>
          <a:lstStyle>
            <a:extLst/>
          </a:lstStyle>
          <a:p>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305800" cy="1066800"/>
          </a:xfrm>
        </p:spPr>
        <p:txBody>
          <a:bodyPr anchor="b">
            <a:normAutofit/>
          </a:bodyPr>
          <a:lstStyle>
            <a:lvl1pPr algn="l">
              <a:defRPr sz="3200" b="1"/>
            </a:lvl1pPr>
          </a:lstStyle>
          <a:p>
            <a:r>
              <a:rPr lang="en-US" smtClean="0"/>
              <a:t>Click to edit Master title style</a:t>
            </a:r>
            <a:endParaRPr lang="en-US" dirty="0"/>
          </a:p>
        </p:txBody>
      </p:sp>
      <p:sp>
        <p:nvSpPr>
          <p:cNvPr id="3" name="Content Placeholder 2"/>
          <p:cNvSpPr>
            <a:spLocks noGrp="1"/>
          </p:cNvSpPr>
          <p:nvPr>
            <p:ph idx="1"/>
          </p:nvPr>
        </p:nvSpPr>
        <p:spPr>
          <a:xfrm>
            <a:off x="3392782" y="1524000"/>
            <a:ext cx="5294018" cy="4648199"/>
          </a:xfr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43917" y="1524000"/>
            <a:ext cx="2673657" cy="4648200"/>
          </a:xfrm>
        </p:spPr>
        <p:txBody>
          <a:bodyPr>
            <a:normAutofit/>
          </a:bodyPr>
          <a:lstStyle>
            <a:lvl1pPr marL="0" indent="0">
              <a:buNone/>
              <a:defRPr sz="20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Slide Number Placeholder 6"/>
          <p:cNvSpPr>
            <a:spLocks noGrp="1"/>
          </p:cNvSpPr>
          <p:nvPr>
            <p:ph type="sldNum" sz="quarter" idx="12"/>
          </p:nvPr>
        </p:nvSpPr>
        <p:spPr/>
        <p:txBody>
          <a:bodyPr/>
          <a:lstStyle/>
          <a:p>
            <a:fld id="{BFEBEB0A-9E3D-4B14-9782-E2AE3DA60D96}" type="slidenum">
              <a:rPr lang="en-US" smtClean="0"/>
              <a:pPr/>
              <a:t>‹#›</a:t>
            </a:fld>
            <a:endParaRPr lang="en-US"/>
          </a:p>
        </p:txBody>
      </p:sp>
      <p:cxnSp>
        <p:nvCxnSpPr>
          <p:cNvPr id="10" name="Straight Connector 9"/>
          <p:cNvCxnSpPr/>
          <p:nvPr/>
        </p:nvCxnSpPr>
        <p:spPr>
          <a:xfrm rot="5400000">
            <a:off x="1359110" y="3581400"/>
            <a:ext cx="3810000" cy="1588"/>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Rectangle 19"/>
          <p:cNvSpPr>
            <a:spLocks noGrp="1"/>
          </p:cNvSpPr>
          <p:nvPr>
            <p:ph type="ftr" sz="quarter" idx="11"/>
          </p:nvPr>
        </p:nvSpPr>
        <p:spPr>
          <a:xfrm>
            <a:off x="457200" y="6400800"/>
            <a:ext cx="5105400" cy="304800"/>
          </a:xfrm>
        </p:spPr>
        <p:txBody>
          <a:bodyPr/>
          <a:lstStyle>
            <a:extLst/>
          </a:lstStyle>
          <a:p>
            <a:endParaRPr lang="en-US" dirty="0"/>
          </a:p>
        </p:txBody>
      </p:sp>
    </p:spTree>
    <p:extLst>
      <p:ext uri="{BB962C8B-B14F-4D97-AF65-F5344CB8AC3E}">
        <p14:creationId xmlns:p14="http://schemas.microsoft.com/office/powerpoint/2010/main" val="2935338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42900"/>
            <a:ext cx="8229600" cy="800100"/>
          </a:xfrm>
          <a:prstGeom prst="rect">
            <a:avLst/>
          </a:prstGeom>
        </p:spPr>
        <p:txBody>
          <a:bodyPr vert="horz" lIns="91440" tIns="45720" rIns="91440" bIns="45720" rtlCol="0" anchor="b"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524000"/>
            <a:ext cx="8229600" cy="4648200"/>
          </a:xfrm>
          <a:prstGeom prst="rect">
            <a:avLst/>
          </a:prstGeom>
        </p:spPr>
        <p:txBody>
          <a:bodyPr vert="horz" lIns="91440" tIns="45720" rIns="91440" bIns="45720" rtlCol="0" anchor="t" anchorCtr="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4"/>
          </p:nvPr>
        </p:nvSpPr>
        <p:spPr>
          <a:xfrm>
            <a:off x="1" y="6387664"/>
            <a:ext cx="457200" cy="394136"/>
          </a:xfrm>
          <a:prstGeom prst="rect">
            <a:avLst/>
          </a:prstGeom>
        </p:spPr>
        <p:txBody>
          <a:bodyPr vert="horz" lIns="91440" tIns="45720" rIns="91440" bIns="45720" rtlCol="0" anchor="ctr"/>
          <a:lstStyle>
            <a:lvl1pPr algn="l">
              <a:defRPr sz="1200">
                <a:solidFill>
                  <a:schemeClr val="tx1">
                    <a:lumMod val="85000"/>
                    <a:lumOff val="15000"/>
                  </a:schemeClr>
                </a:solidFill>
                <a:latin typeface="+mj-lt"/>
              </a:defRPr>
            </a:lvl1pPr>
          </a:lstStyle>
          <a:p>
            <a:fld id="{BFEBEB0A-9E3D-4B14-9782-E2AE3DA60D96}" type="slidenum">
              <a:rPr lang="en-US" smtClean="0"/>
              <a:pPr/>
              <a:t>‹#›</a:t>
            </a:fld>
            <a:endParaRPr lang="en-US" dirty="0"/>
          </a:p>
        </p:txBody>
      </p:sp>
      <p:sp>
        <p:nvSpPr>
          <p:cNvPr id="9" name="Rectangle 8"/>
          <p:cNvSpPr/>
          <p:nvPr/>
        </p:nvSpPr>
        <p:spPr>
          <a:xfrm>
            <a:off x="457200" y="1234966"/>
            <a:ext cx="8686800" cy="4571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userDrawn="1"/>
        </p:nvSpPr>
        <p:spPr>
          <a:xfrm>
            <a:off x="5486400" y="6400800"/>
            <a:ext cx="3352800" cy="369332"/>
          </a:xfrm>
          <a:prstGeom prst="rect">
            <a:avLst/>
          </a:prstGeom>
          <a:noFill/>
          <a:ln>
            <a:noFill/>
          </a:ln>
        </p:spPr>
        <p:txBody>
          <a:bodyPr wrap="square" rtlCol="0">
            <a:spAutoFit/>
          </a:bodyPr>
          <a:lstStyle/>
          <a:p>
            <a:pPr algn="r"/>
            <a:r>
              <a:rPr lang="en-US" dirty="0" smtClean="0">
                <a:solidFill>
                  <a:schemeClr val="bg2"/>
                </a:solidFill>
                <a:latin typeface="Times New Roman" pitchFamily="18" charset="0"/>
                <a:cs typeface="Times New Roman" pitchFamily="18" charset="0"/>
              </a:rPr>
              <a:t>Worcester Polytechnic Institute</a:t>
            </a:r>
            <a:endParaRPr lang="en-US" dirty="0">
              <a:solidFill>
                <a:schemeClr val="bg2"/>
              </a:solidFill>
              <a:latin typeface="Times New Roman" pitchFamily="18" charset="0"/>
              <a:cs typeface="Times New Roman" pitchFamily="18" charset="0"/>
            </a:endParaRPr>
          </a:p>
        </p:txBody>
      </p:sp>
      <p:sp>
        <p:nvSpPr>
          <p:cNvPr id="13" name="Footer Placeholder 2"/>
          <p:cNvSpPr>
            <a:spLocks noGrp="1"/>
          </p:cNvSpPr>
          <p:nvPr>
            <p:ph type="ftr" sz="quarter" idx="3"/>
          </p:nvPr>
        </p:nvSpPr>
        <p:spPr>
          <a:xfrm>
            <a:off x="457200" y="6400800"/>
            <a:ext cx="5105400" cy="304800"/>
          </a:xfrm>
          <a:prstGeom prst="rect">
            <a:avLst/>
          </a:prstGeom>
        </p:spPr>
        <p:txBody>
          <a:bodyPr/>
          <a:lstStyle>
            <a:lvl1pPr>
              <a:defRPr sz="1600" b="0">
                <a:solidFill>
                  <a:schemeClr val="tx2"/>
                </a:solidFill>
              </a:defRPr>
            </a:lvl1pPr>
          </a:lstStyle>
          <a:p>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82" r:id="rId2"/>
    <p:sldLayoutId id="2147483663" r:id="rId3"/>
    <p:sldLayoutId id="2147483695" r:id="rId4"/>
    <p:sldLayoutId id="2147483664" r:id="rId5"/>
    <p:sldLayoutId id="2147483665" r:id="rId6"/>
    <p:sldLayoutId id="2147483666" r:id="rId7"/>
    <p:sldLayoutId id="2147483667" r:id="rId8"/>
    <p:sldLayoutId id="2147483683" r:id="rId9"/>
    <p:sldLayoutId id="2147483696" r:id="rId10"/>
    <p:sldLayoutId id="2147483708" r:id="rId11"/>
  </p:sldLayoutIdLst>
  <p:hf hdr="0" dt="0"/>
  <p:txStyles>
    <p:titleStyle>
      <a:lvl1pPr algn="l" defTabSz="914400" rtl="0" eaLnBrk="1" latinLnBrk="0" hangingPunct="1">
        <a:spcBef>
          <a:spcPct val="0"/>
        </a:spcBef>
        <a:buNone/>
        <a:defRPr sz="3200" b="1" kern="1200">
          <a:solidFill>
            <a:schemeClr val="tx1">
              <a:lumMod val="85000"/>
              <a:lumOff val="15000"/>
            </a:schemeClr>
          </a:solidFill>
          <a:latin typeface="Verdana" pitchFamily="34" charset="0"/>
          <a:ea typeface="Verdana" pitchFamily="34" charset="0"/>
          <a:cs typeface="Verdana" pitchFamily="34"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lnSpc>
          <a:spcPct val="95000"/>
        </a:lnSpc>
        <a:spcBef>
          <a:spcPts val="1200"/>
        </a:spcBef>
        <a:buClr>
          <a:schemeClr val="bg2"/>
        </a:buClr>
        <a:buFont typeface="Arial" pitchFamily="34" charset="0"/>
        <a:buChar char="•"/>
        <a:defRPr sz="2400" kern="1200">
          <a:solidFill>
            <a:schemeClr val="tx1"/>
          </a:solidFill>
          <a:latin typeface="Verdana" pitchFamily="34" charset="0"/>
          <a:ea typeface="Verdana" pitchFamily="34" charset="0"/>
          <a:cs typeface="Verdana" pitchFamily="34" charset="0"/>
        </a:defRPr>
      </a:lvl1pPr>
      <a:lvl2pPr marL="594360" indent="-274320" algn="l" defTabSz="914400" rtl="0" eaLnBrk="1" latinLnBrk="0" hangingPunct="1">
        <a:lnSpc>
          <a:spcPct val="95000"/>
        </a:lnSpc>
        <a:spcBef>
          <a:spcPts val="600"/>
        </a:spcBef>
        <a:buClr>
          <a:schemeClr val="bg2"/>
        </a:buClr>
        <a:buFont typeface="Verdana" pitchFamily="34" charset="0"/>
        <a:buChar char="─"/>
        <a:defRPr sz="2000" kern="1200">
          <a:solidFill>
            <a:schemeClr val="tx1"/>
          </a:solidFill>
          <a:latin typeface="Verdana" pitchFamily="34" charset="0"/>
          <a:ea typeface="Verdana" pitchFamily="34" charset="0"/>
          <a:cs typeface="Verdana" pitchFamily="34" charset="0"/>
        </a:defRPr>
      </a:lvl2pPr>
      <a:lvl3pPr marL="868680" indent="-228600" algn="l" defTabSz="914400" rtl="0" eaLnBrk="1" latinLnBrk="0" hangingPunct="1">
        <a:lnSpc>
          <a:spcPct val="95000"/>
        </a:lnSpc>
        <a:spcBef>
          <a:spcPts val="600"/>
        </a:spcBef>
        <a:buClr>
          <a:schemeClr val="bg2"/>
        </a:buClr>
        <a:buFont typeface="Wingdings" pitchFamily="2" charset="2"/>
        <a:buChar char="§"/>
        <a:defRPr sz="1800" kern="1200">
          <a:solidFill>
            <a:schemeClr val="tx1"/>
          </a:solidFill>
          <a:latin typeface="Verdana" pitchFamily="34" charset="0"/>
          <a:ea typeface="Verdana" pitchFamily="34" charset="0"/>
          <a:cs typeface="Verdana" pitchFamily="34" charset="0"/>
        </a:defRPr>
      </a:lvl3pPr>
      <a:lvl4pPr marL="1143000" indent="-228600" algn="l" defTabSz="914400" rtl="0" eaLnBrk="1" latinLnBrk="0" hangingPunct="1">
        <a:lnSpc>
          <a:spcPct val="95000"/>
        </a:lnSpc>
        <a:spcBef>
          <a:spcPts val="600"/>
        </a:spcBef>
        <a:buClr>
          <a:schemeClr val="bg2"/>
        </a:buClr>
        <a:buFont typeface="Courier New" pitchFamily="49" charset="0"/>
        <a:buChar char="o"/>
        <a:defRPr sz="1600" kern="1200">
          <a:solidFill>
            <a:schemeClr val="tx1"/>
          </a:solidFill>
          <a:latin typeface="Verdana" pitchFamily="34" charset="0"/>
          <a:ea typeface="Verdana" pitchFamily="34" charset="0"/>
          <a:cs typeface="Verdana" pitchFamily="34" charset="0"/>
        </a:defRPr>
      </a:lvl4pPr>
      <a:lvl5pPr marL="1371600" indent="-228600" algn="l" defTabSz="914400" rtl="0" eaLnBrk="1" latinLnBrk="0" hangingPunct="1">
        <a:lnSpc>
          <a:spcPct val="95000"/>
        </a:lnSpc>
        <a:spcBef>
          <a:spcPts val="600"/>
        </a:spcBef>
        <a:buClr>
          <a:schemeClr val="bg2"/>
        </a:buClr>
        <a:buFont typeface="Arial" pitchFamily="34" charset="0"/>
        <a:buChar char="•"/>
        <a:defRPr sz="1600" kern="1200" baseline="0">
          <a:solidFill>
            <a:schemeClr val="tx1"/>
          </a:solidFill>
          <a:latin typeface="Verdana" pitchFamily="34" charset="0"/>
          <a:ea typeface="Verdana" pitchFamily="34" charset="0"/>
          <a:cs typeface="Verdana" pitchFamily="34" charset="0"/>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42900"/>
            <a:ext cx="8229600" cy="800100"/>
          </a:xfrm>
          <a:prstGeom prst="rect">
            <a:avLst/>
          </a:prstGeom>
        </p:spPr>
        <p:txBody>
          <a:bodyPr vert="horz" lIns="91440" tIns="45720" rIns="91440" bIns="45720" rtlCol="0" anchor="b" anchorCtr="0">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524000"/>
            <a:ext cx="8229600" cy="4648200"/>
          </a:xfrm>
          <a:prstGeom prst="rect">
            <a:avLst/>
          </a:prstGeom>
        </p:spPr>
        <p:txBody>
          <a:bodyPr vert="horz" lIns="91440" tIns="45720" rIns="91440" bIns="45720" rtlCol="0" anchor="t" anchorCtr="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1" y="6391657"/>
            <a:ext cx="457200" cy="313944"/>
          </a:xfrm>
          <a:prstGeom prst="rect">
            <a:avLst/>
          </a:prstGeom>
        </p:spPr>
        <p:txBody>
          <a:bodyPr vert="horz" lIns="91440" tIns="45720" rIns="91440" bIns="45720" rtlCol="0" anchor="ctr"/>
          <a:lstStyle>
            <a:lvl1pPr algn="l">
              <a:defRPr sz="1200">
                <a:solidFill>
                  <a:schemeClr val="tx1"/>
                </a:solidFill>
                <a:latin typeface="+mj-lt"/>
              </a:defRPr>
            </a:lvl1pPr>
          </a:lstStyle>
          <a:p>
            <a:fld id="{BFEBEB0A-9E3D-4B14-9782-E2AE3DA60D96}" type="slidenum">
              <a:rPr lang="en-US" smtClean="0"/>
              <a:pPr/>
              <a:t>‹#›</a:t>
            </a:fld>
            <a:endParaRPr lang="en-US" dirty="0"/>
          </a:p>
        </p:txBody>
      </p:sp>
      <p:sp>
        <p:nvSpPr>
          <p:cNvPr id="9" name="Rectangle 8"/>
          <p:cNvSpPr/>
          <p:nvPr/>
        </p:nvSpPr>
        <p:spPr>
          <a:xfrm>
            <a:off x="457200" y="1234966"/>
            <a:ext cx="8686800" cy="4571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userDrawn="1"/>
        </p:nvSpPr>
        <p:spPr>
          <a:xfrm>
            <a:off x="5486400" y="6400800"/>
            <a:ext cx="3352800" cy="369332"/>
          </a:xfrm>
          <a:prstGeom prst="rect">
            <a:avLst/>
          </a:prstGeom>
          <a:noFill/>
          <a:ln>
            <a:noFill/>
          </a:ln>
        </p:spPr>
        <p:txBody>
          <a:bodyPr wrap="square" rtlCol="0">
            <a:spAutoFit/>
          </a:bodyPr>
          <a:lstStyle/>
          <a:p>
            <a:pPr algn="r"/>
            <a:r>
              <a:rPr lang="en-US" dirty="0" smtClean="0">
                <a:solidFill>
                  <a:schemeClr val="tx1"/>
                </a:solidFill>
                <a:latin typeface="Times New Roman" pitchFamily="18" charset="0"/>
                <a:cs typeface="Times New Roman" pitchFamily="18" charset="0"/>
              </a:rPr>
              <a:t>Worcester Polytechnic Institute</a:t>
            </a:r>
            <a:endParaRPr lang="en-US" dirty="0">
              <a:solidFill>
                <a:schemeClr val="tx1"/>
              </a:solidFill>
              <a:latin typeface="Times New Roman" pitchFamily="18" charset="0"/>
              <a:cs typeface="Times New Roman" pitchFamily="18" charset="0"/>
            </a:endParaRPr>
          </a:p>
        </p:txBody>
      </p:sp>
      <p:sp>
        <p:nvSpPr>
          <p:cNvPr id="13" name="Footer Placeholder 2"/>
          <p:cNvSpPr>
            <a:spLocks noGrp="1"/>
          </p:cNvSpPr>
          <p:nvPr>
            <p:ph type="ftr" sz="quarter" idx="3"/>
          </p:nvPr>
        </p:nvSpPr>
        <p:spPr>
          <a:xfrm>
            <a:off x="457200" y="6400800"/>
            <a:ext cx="5105400" cy="304800"/>
          </a:xfrm>
          <a:prstGeom prst="rect">
            <a:avLst/>
          </a:prstGeom>
        </p:spPr>
        <p:txBody>
          <a:bodyPr/>
          <a:lstStyle>
            <a:lvl1pPr>
              <a:defRPr sz="1600" b="0">
                <a:solidFill>
                  <a:schemeClr val="tx1"/>
                </a:solidFill>
              </a:defRPr>
            </a:lvl1pPr>
          </a:lstStyle>
          <a:p>
            <a:endParaRPr lang="en-US" dirty="0"/>
          </a:p>
        </p:txBody>
      </p:sp>
    </p:spTree>
    <p:extLst>
      <p:ext uri="{BB962C8B-B14F-4D97-AF65-F5344CB8AC3E}">
        <p14:creationId xmlns:p14="http://schemas.microsoft.com/office/powerpoint/2010/main" val="3436894326"/>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9" r:id="rId11"/>
  </p:sldLayoutIdLst>
  <p:hf hdr="0" dt="0"/>
  <p:txStyles>
    <p:titleStyle>
      <a:lvl1pPr algn="l" defTabSz="914400" rtl="0" eaLnBrk="1" latinLnBrk="0" hangingPunct="1">
        <a:spcBef>
          <a:spcPct val="0"/>
        </a:spcBef>
        <a:buNone/>
        <a:defRPr sz="3200" b="1" kern="1200">
          <a:solidFill>
            <a:schemeClr val="tx1"/>
          </a:solidFill>
          <a:latin typeface="Verdana" pitchFamily="34" charset="0"/>
          <a:ea typeface="Verdana" pitchFamily="34" charset="0"/>
          <a:cs typeface="Verdana" pitchFamily="34"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lnSpc>
          <a:spcPct val="95000"/>
        </a:lnSpc>
        <a:spcBef>
          <a:spcPts val="1200"/>
        </a:spcBef>
        <a:buClr>
          <a:schemeClr val="bg2"/>
        </a:buClr>
        <a:buFont typeface="Arial" pitchFamily="34" charset="0"/>
        <a:buChar char="•"/>
        <a:defRPr sz="2400" kern="1200">
          <a:solidFill>
            <a:schemeClr val="tx1"/>
          </a:solidFill>
          <a:latin typeface="Verdana" pitchFamily="34" charset="0"/>
          <a:ea typeface="Verdana" pitchFamily="34" charset="0"/>
          <a:cs typeface="Verdana" pitchFamily="34" charset="0"/>
        </a:defRPr>
      </a:lvl1pPr>
      <a:lvl2pPr marL="594360" indent="-274320" algn="l" defTabSz="914400" rtl="0" eaLnBrk="1" latinLnBrk="0" hangingPunct="1">
        <a:lnSpc>
          <a:spcPct val="95000"/>
        </a:lnSpc>
        <a:spcBef>
          <a:spcPts val="600"/>
        </a:spcBef>
        <a:buClr>
          <a:schemeClr val="bg2"/>
        </a:buClr>
        <a:buFont typeface="Verdana" pitchFamily="34" charset="0"/>
        <a:buChar char="─"/>
        <a:defRPr sz="2000" kern="1200">
          <a:solidFill>
            <a:schemeClr val="tx1"/>
          </a:solidFill>
          <a:latin typeface="Verdana" pitchFamily="34" charset="0"/>
          <a:ea typeface="Verdana" pitchFamily="34" charset="0"/>
          <a:cs typeface="Verdana" pitchFamily="34" charset="0"/>
        </a:defRPr>
      </a:lvl2pPr>
      <a:lvl3pPr marL="868680" indent="-228600" algn="l" defTabSz="914400" rtl="0" eaLnBrk="1" latinLnBrk="0" hangingPunct="1">
        <a:lnSpc>
          <a:spcPct val="95000"/>
        </a:lnSpc>
        <a:spcBef>
          <a:spcPts val="600"/>
        </a:spcBef>
        <a:buClr>
          <a:schemeClr val="bg2"/>
        </a:buClr>
        <a:buFont typeface="Wingdings" pitchFamily="2" charset="2"/>
        <a:buChar char="§"/>
        <a:defRPr sz="1800" kern="1200">
          <a:solidFill>
            <a:schemeClr val="tx1"/>
          </a:solidFill>
          <a:latin typeface="Verdana" pitchFamily="34" charset="0"/>
          <a:ea typeface="Verdana" pitchFamily="34" charset="0"/>
          <a:cs typeface="Verdana" pitchFamily="34" charset="0"/>
        </a:defRPr>
      </a:lvl3pPr>
      <a:lvl4pPr marL="1143000" indent="-228600" algn="l" defTabSz="914400" rtl="0" eaLnBrk="1" latinLnBrk="0" hangingPunct="1">
        <a:lnSpc>
          <a:spcPct val="95000"/>
        </a:lnSpc>
        <a:spcBef>
          <a:spcPts val="600"/>
        </a:spcBef>
        <a:buClr>
          <a:schemeClr val="bg2"/>
        </a:buClr>
        <a:buFont typeface="Courier New" pitchFamily="49" charset="0"/>
        <a:buChar char="o"/>
        <a:defRPr sz="1600" kern="1200">
          <a:solidFill>
            <a:schemeClr val="tx1"/>
          </a:solidFill>
          <a:latin typeface="Verdana" pitchFamily="34" charset="0"/>
          <a:ea typeface="Verdana" pitchFamily="34" charset="0"/>
          <a:cs typeface="Verdana" pitchFamily="34" charset="0"/>
        </a:defRPr>
      </a:lvl4pPr>
      <a:lvl5pPr marL="1371600" indent="-228600" algn="l" defTabSz="914400" rtl="0" eaLnBrk="1" latinLnBrk="0" hangingPunct="1">
        <a:lnSpc>
          <a:spcPct val="95000"/>
        </a:lnSpc>
        <a:spcBef>
          <a:spcPts val="600"/>
        </a:spcBef>
        <a:buClr>
          <a:schemeClr val="bg2"/>
        </a:buClr>
        <a:buFont typeface="Arial" pitchFamily="34" charset="0"/>
        <a:buChar char="•"/>
        <a:defRPr sz="1600" kern="1200" baseline="0">
          <a:solidFill>
            <a:schemeClr val="tx1"/>
          </a:solidFill>
          <a:latin typeface="Verdana" pitchFamily="34" charset="0"/>
          <a:ea typeface="Verdana" pitchFamily="34" charset="0"/>
          <a:cs typeface="Verdana" pitchFamily="34" charset="0"/>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9.jpeg"/></Relationships>
</file>

<file path=ppt/slides/_rels/slide3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 y="2286000"/>
            <a:ext cx="8001000" cy="1524000"/>
          </a:xfrm>
        </p:spPr>
        <p:txBody>
          <a:bodyPr/>
          <a:lstStyle/>
          <a:p>
            <a:r>
              <a:rPr lang="en-US" dirty="0" smtClean="0"/>
              <a:t>Desktop Object </a:t>
            </a:r>
            <a:r>
              <a:rPr lang="en-US" dirty="0"/>
              <a:t>Identification and </a:t>
            </a:r>
            <a:r>
              <a:rPr lang="en-US" dirty="0" smtClean="0"/>
              <a:t>Tracking</a:t>
            </a:r>
            <a:endParaRPr lang="en-US" dirty="0"/>
          </a:p>
        </p:txBody>
      </p:sp>
      <p:sp>
        <p:nvSpPr>
          <p:cNvPr id="6" name="Subtitle 5"/>
          <p:cNvSpPr>
            <a:spLocks noGrp="1"/>
          </p:cNvSpPr>
          <p:nvPr>
            <p:ph type="subTitle" idx="1"/>
          </p:nvPr>
        </p:nvSpPr>
        <p:spPr/>
        <p:txBody>
          <a:bodyPr>
            <a:normAutofit lnSpcReduction="10000"/>
          </a:bodyPr>
          <a:lstStyle/>
          <a:p>
            <a:r>
              <a:rPr lang="en-US" dirty="0" smtClean="0"/>
              <a:t>Kevin DuCharme &amp;</a:t>
            </a:r>
          </a:p>
          <a:p>
            <a:r>
              <a:rPr lang="en-US" dirty="0" smtClean="0"/>
              <a:t>Max Li</a:t>
            </a:r>
          </a:p>
        </p:txBody>
      </p:sp>
    </p:spTree>
    <p:extLst>
      <p:ext uri="{BB962C8B-B14F-4D97-AF65-F5344CB8AC3E}">
        <p14:creationId xmlns:p14="http://schemas.microsoft.com/office/powerpoint/2010/main" val="32940889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Creating TF records and </a:t>
            </a:r>
            <a:r>
              <a:rPr lang="en-US" dirty="0" err="1" smtClean="0"/>
              <a:t>config</a:t>
            </a:r>
            <a:endParaRPr lang="en-US" dirty="0"/>
          </a:p>
        </p:txBody>
      </p:sp>
      <p:sp>
        <p:nvSpPr>
          <p:cNvPr id="499719" name="Rectangle 7"/>
          <p:cNvSpPr>
            <a:spLocks noGrp="1" noChangeArrowheads="1"/>
          </p:cNvSpPr>
          <p:nvPr>
            <p:ph idx="1"/>
          </p:nvPr>
        </p:nvSpPr>
        <p:spPr/>
        <p:txBody>
          <a:bodyPr/>
          <a:lstStyle/>
          <a:p>
            <a:r>
              <a:rPr lang="en-US" dirty="0" smtClean="0"/>
              <a:t>First level bullet text</a:t>
            </a:r>
            <a:r>
              <a:rPr lang="en-US" dirty="0"/>
              <a:t>, Verdana </a:t>
            </a:r>
            <a:r>
              <a:rPr lang="en-US" dirty="0" smtClean="0"/>
              <a:t>24pt</a:t>
            </a:r>
          </a:p>
          <a:p>
            <a:r>
              <a:rPr lang="en-US" dirty="0" smtClean="0"/>
              <a:t>Line spacing 0.95, before paragraph 12pt</a:t>
            </a:r>
          </a:p>
          <a:p>
            <a:r>
              <a:rPr lang="en-US" dirty="0" smtClean="0"/>
              <a:t>Left justified</a:t>
            </a:r>
          </a:p>
          <a:p>
            <a:r>
              <a:rPr lang="en-US" dirty="0" smtClean="0"/>
              <a:t>Sentence case </a:t>
            </a:r>
          </a:p>
          <a:p>
            <a:r>
              <a:rPr lang="en-US" dirty="0" smtClean="0"/>
              <a:t>First level bullet color is accent1</a:t>
            </a:r>
          </a:p>
          <a:p>
            <a:pPr lvl="1"/>
            <a:r>
              <a:rPr lang="en-US" dirty="0" smtClean="0"/>
              <a:t>Second level bullet Verdana 20pt</a:t>
            </a:r>
          </a:p>
          <a:p>
            <a:pPr lvl="1"/>
            <a:r>
              <a:rPr lang="en-US" dirty="0" smtClean="0"/>
              <a:t>Line spacing 0.95, before paragraph 6pt</a:t>
            </a:r>
          </a:p>
          <a:p>
            <a:pPr lvl="2"/>
            <a:r>
              <a:rPr lang="en-US" dirty="0" smtClean="0"/>
              <a:t>Third level</a:t>
            </a:r>
          </a:p>
          <a:p>
            <a:pPr lvl="2"/>
            <a:r>
              <a:rPr lang="en-US" dirty="0" smtClean="0"/>
              <a:t>Third level</a:t>
            </a:r>
          </a:p>
          <a:p>
            <a:pPr lvl="3"/>
            <a:r>
              <a:rPr lang="en-US" dirty="0" smtClean="0"/>
              <a:t>Fourth level</a:t>
            </a:r>
            <a:endParaRPr lang="en-US"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10</a:t>
            </a:fld>
            <a:endParaRPr lang="en-US" dirty="0"/>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29182469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Training New Model</a:t>
            </a:r>
            <a:endParaRPr lang="en-US" dirty="0"/>
          </a:p>
        </p:txBody>
      </p:sp>
      <p:sp>
        <p:nvSpPr>
          <p:cNvPr id="499719" name="Rectangle 7"/>
          <p:cNvSpPr>
            <a:spLocks noGrp="1" noChangeArrowheads="1"/>
          </p:cNvSpPr>
          <p:nvPr>
            <p:ph idx="1"/>
          </p:nvPr>
        </p:nvSpPr>
        <p:spPr/>
        <p:txBody>
          <a:bodyPr/>
          <a:lstStyle/>
          <a:p>
            <a:r>
              <a:rPr lang="en-US" dirty="0" smtClean="0"/>
              <a:t>First level bullet text</a:t>
            </a:r>
            <a:r>
              <a:rPr lang="en-US" dirty="0"/>
              <a:t>, Verdana </a:t>
            </a:r>
            <a:r>
              <a:rPr lang="en-US" dirty="0" smtClean="0"/>
              <a:t>24pt</a:t>
            </a:r>
          </a:p>
          <a:p>
            <a:r>
              <a:rPr lang="en-US" dirty="0" smtClean="0"/>
              <a:t>Line spacing 0.95, before paragraph 12pt</a:t>
            </a:r>
          </a:p>
          <a:p>
            <a:r>
              <a:rPr lang="en-US" dirty="0" smtClean="0"/>
              <a:t>Left justified</a:t>
            </a:r>
          </a:p>
          <a:p>
            <a:r>
              <a:rPr lang="en-US" dirty="0" smtClean="0"/>
              <a:t>Sentence case </a:t>
            </a:r>
          </a:p>
          <a:p>
            <a:r>
              <a:rPr lang="en-US" dirty="0" smtClean="0"/>
              <a:t>First level bullet color is accent1</a:t>
            </a:r>
          </a:p>
          <a:p>
            <a:pPr lvl="1"/>
            <a:r>
              <a:rPr lang="en-US" dirty="0" smtClean="0"/>
              <a:t>Second level bullet Verdana 20pt</a:t>
            </a:r>
          </a:p>
          <a:p>
            <a:pPr lvl="1"/>
            <a:r>
              <a:rPr lang="en-US" dirty="0" smtClean="0"/>
              <a:t>Line spacing 0.95, before paragraph 6pt</a:t>
            </a:r>
          </a:p>
          <a:p>
            <a:pPr lvl="2"/>
            <a:r>
              <a:rPr lang="en-US" dirty="0" smtClean="0"/>
              <a:t>Third level</a:t>
            </a:r>
          </a:p>
          <a:p>
            <a:pPr lvl="2"/>
            <a:r>
              <a:rPr lang="en-US" dirty="0" smtClean="0"/>
              <a:t>Third level</a:t>
            </a:r>
          </a:p>
          <a:p>
            <a:pPr lvl="3"/>
            <a:r>
              <a:rPr lang="en-US" dirty="0" smtClean="0"/>
              <a:t>Fourth level</a:t>
            </a:r>
            <a:endParaRPr lang="en-US"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11</a:t>
            </a:fld>
            <a:endParaRPr lang="en-US" dirty="0"/>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15048995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Real-time Detection (No Tracking)</a:t>
            </a:r>
            <a:endParaRPr lang="en-US"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12</a:t>
            </a:fld>
            <a:endParaRPr lang="en-US" dirty="0"/>
          </a:p>
        </p:txBody>
      </p:sp>
      <p:sp>
        <p:nvSpPr>
          <p:cNvPr id="2" name="Footer Placeholder 1"/>
          <p:cNvSpPr>
            <a:spLocks noGrp="1"/>
          </p:cNvSpPr>
          <p:nvPr>
            <p:ph type="ftr" sz="quarter" idx="11"/>
          </p:nvPr>
        </p:nvSpPr>
        <p:spPr/>
        <p:txBody>
          <a:bodyPr/>
          <a:lstStyle/>
          <a:p>
            <a:r>
              <a:rPr lang="en-US" dirty="0"/>
              <a:t>Desktop Object Identification and Tracking</a:t>
            </a:r>
          </a:p>
        </p:txBody>
      </p:sp>
      <p:pic>
        <p:nvPicPr>
          <p:cNvPr id="3" name="Detec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57400" y="1800225"/>
            <a:ext cx="5257800" cy="3943350"/>
          </a:xfrm>
          <a:prstGeom prst="rect">
            <a:avLst/>
          </a:prstGeom>
        </p:spPr>
      </p:pic>
    </p:spTree>
    <p:extLst>
      <p:ext uri="{BB962C8B-B14F-4D97-AF65-F5344CB8AC3E}">
        <p14:creationId xmlns:p14="http://schemas.microsoft.com/office/powerpoint/2010/main" val="2858429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4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Tracking</a:t>
            </a:r>
            <a:endParaRPr lang="en-US" dirty="0"/>
          </a:p>
        </p:txBody>
      </p:sp>
      <p:sp>
        <p:nvSpPr>
          <p:cNvPr id="499719" name="Rectangle 7"/>
          <p:cNvSpPr>
            <a:spLocks noGrp="1" noChangeArrowheads="1"/>
          </p:cNvSpPr>
          <p:nvPr>
            <p:ph idx="1"/>
          </p:nvPr>
        </p:nvSpPr>
        <p:spPr/>
        <p:txBody>
          <a:bodyPr/>
          <a:lstStyle/>
          <a:p>
            <a:r>
              <a:rPr lang="en-US" dirty="0" smtClean="0"/>
              <a:t>First level bullet text</a:t>
            </a:r>
            <a:r>
              <a:rPr lang="en-US" dirty="0"/>
              <a:t>, Verdana </a:t>
            </a:r>
            <a:r>
              <a:rPr lang="en-US" dirty="0" smtClean="0"/>
              <a:t>24pt</a:t>
            </a:r>
          </a:p>
          <a:p>
            <a:r>
              <a:rPr lang="en-US" dirty="0" smtClean="0"/>
              <a:t>Line spacing 0.95, before paragraph 12pt</a:t>
            </a:r>
          </a:p>
          <a:p>
            <a:r>
              <a:rPr lang="en-US" dirty="0" smtClean="0"/>
              <a:t>Left justified</a:t>
            </a:r>
          </a:p>
          <a:p>
            <a:r>
              <a:rPr lang="en-US" dirty="0" smtClean="0"/>
              <a:t>Sentence case </a:t>
            </a:r>
          </a:p>
          <a:p>
            <a:r>
              <a:rPr lang="en-US" dirty="0" smtClean="0"/>
              <a:t>First level bullet color is accent1</a:t>
            </a:r>
          </a:p>
          <a:p>
            <a:pPr lvl="1"/>
            <a:r>
              <a:rPr lang="en-US" dirty="0" smtClean="0"/>
              <a:t>Second level bullet Verdana 20pt</a:t>
            </a:r>
          </a:p>
          <a:p>
            <a:pPr lvl="1"/>
            <a:r>
              <a:rPr lang="en-US" dirty="0" smtClean="0"/>
              <a:t>Line spacing 0.95, before paragraph 6pt</a:t>
            </a:r>
          </a:p>
          <a:p>
            <a:pPr lvl="2"/>
            <a:r>
              <a:rPr lang="en-US" dirty="0" smtClean="0"/>
              <a:t>Third level</a:t>
            </a:r>
          </a:p>
          <a:p>
            <a:pPr lvl="2"/>
            <a:r>
              <a:rPr lang="en-US" dirty="0" smtClean="0"/>
              <a:t>Third level</a:t>
            </a:r>
          </a:p>
          <a:p>
            <a:pPr lvl="3"/>
            <a:r>
              <a:rPr lang="en-US" dirty="0" smtClean="0"/>
              <a:t>Fourth level</a:t>
            </a:r>
            <a:endParaRPr lang="en-US"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13</a:t>
            </a:fld>
            <a:endParaRPr lang="en-US" dirty="0"/>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8705478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Results</a:t>
            </a:r>
            <a:endParaRPr lang="en-US" dirty="0"/>
          </a:p>
        </p:txBody>
      </p:sp>
      <p:sp>
        <p:nvSpPr>
          <p:cNvPr id="499719" name="Rectangle 7"/>
          <p:cNvSpPr>
            <a:spLocks noGrp="1" noChangeArrowheads="1"/>
          </p:cNvSpPr>
          <p:nvPr>
            <p:ph idx="1"/>
          </p:nvPr>
        </p:nvSpPr>
        <p:spPr/>
        <p:txBody>
          <a:bodyPr/>
          <a:lstStyle/>
          <a:p>
            <a:r>
              <a:rPr lang="en-US" dirty="0" smtClean="0"/>
              <a:t>First level bullet text</a:t>
            </a:r>
            <a:r>
              <a:rPr lang="en-US" dirty="0"/>
              <a:t>, Verdana </a:t>
            </a:r>
            <a:r>
              <a:rPr lang="en-US" dirty="0" smtClean="0"/>
              <a:t>24pt</a:t>
            </a:r>
          </a:p>
          <a:p>
            <a:r>
              <a:rPr lang="en-US" dirty="0" smtClean="0"/>
              <a:t>Line spacing 0.95, before paragraph 12pt</a:t>
            </a:r>
          </a:p>
          <a:p>
            <a:r>
              <a:rPr lang="en-US" dirty="0" smtClean="0"/>
              <a:t>Left justified</a:t>
            </a:r>
          </a:p>
          <a:p>
            <a:r>
              <a:rPr lang="en-US" dirty="0" smtClean="0"/>
              <a:t>Sentence case </a:t>
            </a:r>
          </a:p>
          <a:p>
            <a:r>
              <a:rPr lang="en-US" dirty="0" smtClean="0"/>
              <a:t>First level bullet color is accent1</a:t>
            </a:r>
          </a:p>
          <a:p>
            <a:pPr lvl="1"/>
            <a:r>
              <a:rPr lang="en-US" dirty="0" smtClean="0"/>
              <a:t>Second level bullet Verdana 20pt</a:t>
            </a:r>
          </a:p>
          <a:p>
            <a:pPr lvl="1"/>
            <a:r>
              <a:rPr lang="en-US" dirty="0" smtClean="0"/>
              <a:t>Line spacing 0.95, before paragraph 6pt</a:t>
            </a:r>
          </a:p>
          <a:p>
            <a:pPr lvl="2"/>
            <a:r>
              <a:rPr lang="en-US" dirty="0" smtClean="0"/>
              <a:t>Third level</a:t>
            </a:r>
          </a:p>
          <a:p>
            <a:pPr lvl="2"/>
            <a:r>
              <a:rPr lang="en-US" dirty="0" smtClean="0"/>
              <a:t>Third level</a:t>
            </a:r>
          </a:p>
          <a:p>
            <a:pPr lvl="3"/>
            <a:r>
              <a:rPr lang="en-US" dirty="0" smtClean="0"/>
              <a:t>Fourth level</a:t>
            </a:r>
            <a:endParaRPr lang="en-US"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14</a:t>
            </a:fld>
            <a:endParaRPr lang="en-US" dirty="0"/>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32483673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Improvements</a:t>
            </a:r>
            <a:endParaRPr lang="en-US" dirty="0"/>
          </a:p>
        </p:txBody>
      </p:sp>
      <p:sp>
        <p:nvSpPr>
          <p:cNvPr id="499719" name="Rectangle 7"/>
          <p:cNvSpPr>
            <a:spLocks noGrp="1" noChangeArrowheads="1"/>
          </p:cNvSpPr>
          <p:nvPr>
            <p:ph idx="1"/>
          </p:nvPr>
        </p:nvSpPr>
        <p:spPr/>
        <p:txBody>
          <a:bodyPr/>
          <a:lstStyle/>
          <a:p>
            <a:r>
              <a:rPr lang="en-US" dirty="0" smtClean="0"/>
              <a:t>First level bullet text</a:t>
            </a:r>
            <a:r>
              <a:rPr lang="en-US" dirty="0"/>
              <a:t>, Verdana </a:t>
            </a:r>
            <a:r>
              <a:rPr lang="en-US" dirty="0" smtClean="0"/>
              <a:t>24pt</a:t>
            </a:r>
          </a:p>
          <a:p>
            <a:r>
              <a:rPr lang="en-US" dirty="0" smtClean="0"/>
              <a:t>Line spacing 0.95, before paragraph 12pt</a:t>
            </a:r>
          </a:p>
          <a:p>
            <a:r>
              <a:rPr lang="en-US" dirty="0" smtClean="0"/>
              <a:t>Left justified</a:t>
            </a:r>
          </a:p>
          <a:p>
            <a:r>
              <a:rPr lang="en-US" dirty="0" smtClean="0"/>
              <a:t>Sentence case </a:t>
            </a:r>
          </a:p>
          <a:p>
            <a:r>
              <a:rPr lang="en-US" dirty="0" smtClean="0"/>
              <a:t>First level bullet color is accent1</a:t>
            </a:r>
          </a:p>
          <a:p>
            <a:pPr lvl="1"/>
            <a:r>
              <a:rPr lang="en-US" dirty="0" smtClean="0"/>
              <a:t>Second level bullet Verdana 20pt</a:t>
            </a:r>
          </a:p>
          <a:p>
            <a:pPr lvl="1"/>
            <a:r>
              <a:rPr lang="en-US" dirty="0" smtClean="0"/>
              <a:t>Line spacing 0.95, before paragraph 6pt</a:t>
            </a:r>
          </a:p>
          <a:p>
            <a:pPr lvl="2"/>
            <a:r>
              <a:rPr lang="en-US" dirty="0" smtClean="0"/>
              <a:t>Third level</a:t>
            </a:r>
          </a:p>
          <a:p>
            <a:pPr lvl="2"/>
            <a:r>
              <a:rPr lang="en-US" dirty="0" smtClean="0"/>
              <a:t>Third level</a:t>
            </a:r>
          </a:p>
          <a:p>
            <a:pPr lvl="3"/>
            <a:r>
              <a:rPr lang="en-US" dirty="0" smtClean="0"/>
              <a:t>Fourth level</a:t>
            </a:r>
            <a:endParaRPr lang="en-US"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15</a:t>
            </a:fld>
            <a:endParaRPr lang="en-US" dirty="0"/>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24059154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Future Work</a:t>
            </a:r>
            <a:endParaRPr lang="en-US" dirty="0"/>
          </a:p>
        </p:txBody>
      </p:sp>
      <p:sp>
        <p:nvSpPr>
          <p:cNvPr id="499719" name="Rectangle 7"/>
          <p:cNvSpPr>
            <a:spLocks noGrp="1" noChangeArrowheads="1"/>
          </p:cNvSpPr>
          <p:nvPr>
            <p:ph idx="1"/>
          </p:nvPr>
        </p:nvSpPr>
        <p:spPr/>
        <p:txBody>
          <a:bodyPr/>
          <a:lstStyle/>
          <a:p>
            <a:r>
              <a:rPr lang="en-US" dirty="0" smtClean="0"/>
              <a:t>First level bullet text</a:t>
            </a:r>
            <a:r>
              <a:rPr lang="en-US" dirty="0"/>
              <a:t>, Verdana </a:t>
            </a:r>
            <a:r>
              <a:rPr lang="en-US" dirty="0" smtClean="0"/>
              <a:t>24pt</a:t>
            </a:r>
          </a:p>
          <a:p>
            <a:r>
              <a:rPr lang="en-US" dirty="0" smtClean="0"/>
              <a:t>Line spacing 0.95, before paragraph 12pt</a:t>
            </a:r>
          </a:p>
          <a:p>
            <a:r>
              <a:rPr lang="en-US" dirty="0" smtClean="0"/>
              <a:t>Left justified</a:t>
            </a:r>
          </a:p>
          <a:p>
            <a:r>
              <a:rPr lang="en-US" dirty="0" smtClean="0"/>
              <a:t>Sentence case </a:t>
            </a:r>
          </a:p>
          <a:p>
            <a:r>
              <a:rPr lang="en-US" dirty="0" smtClean="0"/>
              <a:t>First level bullet color is accent1</a:t>
            </a:r>
          </a:p>
          <a:p>
            <a:pPr lvl="1"/>
            <a:r>
              <a:rPr lang="en-US" dirty="0" smtClean="0"/>
              <a:t>Second level bullet Verdana 20pt</a:t>
            </a:r>
          </a:p>
          <a:p>
            <a:pPr lvl="1"/>
            <a:r>
              <a:rPr lang="en-US" dirty="0" smtClean="0"/>
              <a:t>Line spacing 0.95, before paragraph 6pt</a:t>
            </a:r>
          </a:p>
          <a:p>
            <a:pPr lvl="2"/>
            <a:r>
              <a:rPr lang="en-US" dirty="0" smtClean="0"/>
              <a:t>Third level</a:t>
            </a:r>
          </a:p>
          <a:p>
            <a:pPr lvl="2"/>
            <a:r>
              <a:rPr lang="en-US" dirty="0" smtClean="0"/>
              <a:t>Third level</a:t>
            </a:r>
          </a:p>
          <a:p>
            <a:pPr lvl="3"/>
            <a:r>
              <a:rPr lang="en-US" dirty="0" smtClean="0"/>
              <a:t>Fourth level</a:t>
            </a:r>
            <a:endParaRPr lang="en-US"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16</a:t>
            </a:fld>
            <a:endParaRPr lang="en-US" dirty="0"/>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23757393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Questions</a:t>
            </a:r>
            <a:endParaRPr lang="en-US" dirty="0"/>
          </a:p>
        </p:txBody>
      </p:sp>
      <p:sp>
        <p:nvSpPr>
          <p:cNvPr id="499719" name="Rectangle 7"/>
          <p:cNvSpPr>
            <a:spLocks noGrp="1" noChangeArrowheads="1"/>
          </p:cNvSpPr>
          <p:nvPr>
            <p:ph idx="1"/>
          </p:nvPr>
        </p:nvSpPr>
        <p:spPr/>
        <p:txBody>
          <a:bodyPr/>
          <a:lstStyle/>
          <a:p>
            <a:r>
              <a:rPr lang="en-US" dirty="0" smtClean="0"/>
              <a:t>First level bullet text</a:t>
            </a:r>
            <a:r>
              <a:rPr lang="en-US" dirty="0"/>
              <a:t>, Verdana </a:t>
            </a:r>
            <a:r>
              <a:rPr lang="en-US" dirty="0" smtClean="0"/>
              <a:t>24pt</a:t>
            </a:r>
          </a:p>
          <a:p>
            <a:r>
              <a:rPr lang="en-US" dirty="0" smtClean="0"/>
              <a:t>Line spacing 0.95, before paragraph 12pt</a:t>
            </a:r>
          </a:p>
          <a:p>
            <a:r>
              <a:rPr lang="en-US" dirty="0" smtClean="0"/>
              <a:t>Left justified</a:t>
            </a:r>
          </a:p>
          <a:p>
            <a:r>
              <a:rPr lang="en-US" dirty="0" smtClean="0"/>
              <a:t>Sentence case </a:t>
            </a:r>
          </a:p>
          <a:p>
            <a:r>
              <a:rPr lang="en-US" dirty="0" smtClean="0"/>
              <a:t>First level bullet color is accent1</a:t>
            </a:r>
          </a:p>
          <a:p>
            <a:pPr lvl="1"/>
            <a:r>
              <a:rPr lang="en-US" dirty="0" smtClean="0"/>
              <a:t>Second level bullet Verdana 20pt</a:t>
            </a:r>
          </a:p>
          <a:p>
            <a:pPr lvl="1"/>
            <a:r>
              <a:rPr lang="en-US" dirty="0" smtClean="0"/>
              <a:t>Line spacing 0.95, before paragraph 6pt</a:t>
            </a:r>
          </a:p>
          <a:p>
            <a:pPr lvl="2"/>
            <a:r>
              <a:rPr lang="en-US" dirty="0" smtClean="0"/>
              <a:t>Third level</a:t>
            </a:r>
          </a:p>
          <a:p>
            <a:pPr lvl="2"/>
            <a:r>
              <a:rPr lang="en-US" dirty="0" smtClean="0"/>
              <a:t>Third level</a:t>
            </a:r>
          </a:p>
          <a:p>
            <a:pPr lvl="3"/>
            <a:r>
              <a:rPr lang="en-US" dirty="0" smtClean="0"/>
              <a:t>Fourth level</a:t>
            </a:r>
            <a:endParaRPr lang="en-US"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17</a:t>
            </a:fld>
            <a:endParaRPr lang="en-US" dirty="0"/>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29925919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926660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097" name="Rectangle 9"/>
          <p:cNvSpPr>
            <a:spLocks noGrp="1" noChangeArrowheads="1"/>
          </p:cNvSpPr>
          <p:nvPr>
            <p:ph type="title"/>
          </p:nvPr>
        </p:nvSpPr>
        <p:spPr/>
        <p:txBody>
          <a:bodyPr/>
          <a:lstStyle/>
          <a:p>
            <a:r>
              <a:rPr lang="en-US" dirty="0" smtClean="0"/>
              <a:t>Layout: </a:t>
            </a:r>
            <a:r>
              <a:rPr lang="en-US" dirty="0" err="1" smtClean="0"/>
              <a:t>SectionDivider</a:t>
            </a:r>
            <a:r>
              <a:rPr lang="en-US" dirty="0" smtClean="0"/>
              <a:t>, Verdana Bold 40pt</a:t>
            </a:r>
            <a:endParaRPr lang="en-US" dirty="0"/>
          </a:p>
        </p:txBody>
      </p:sp>
      <p:sp>
        <p:nvSpPr>
          <p:cNvPr id="8" name="Text Placeholder 7"/>
          <p:cNvSpPr>
            <a:spLocks noGrp="1"/>
          </p:cNvSpPr>
          <p:nvPr>
            <p:ph type="body" idx="1"/>
          </p:nvPr>
        </p:nvSpPr>
        <p:spPr/>
        <p:txBody>
          <a:bodyPr/>
          <a:lstStyle/>
          <a:p>
            <a:r>
              <a:rPr lang="en-US" smtClean="0"/>
              <a:t>Divider Subtext Verdana 28 pt</a:t>
            </a:r>
            <a:endParaRPr lang="en-US"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19</a:t>
            </a:fld>
            <a:endParaRPr lang="en-US"/>
          </a:p>
        </p:txBody>
      </p:sp>
      <p:sp>
        <p:nvSpPr>
          <p:cNvPr id="2" name="Footer Placeholder 1"/>
          <p:cNvSpPr>
            <a:spLocks noGrp="1"/>
          </p:cNvSpPr>
          <p:nvPr>
            <p:ph type="ftr" sz="quarter" idx="3"/>
          </p:nvPr>
        </p:nvSpPr>
        <p:spPr/>
        <p:txBody>
          <a:bodyPr/>
          <a:lstStyle/>
          <a:p>
            <a:r>
              <a:rPr lang="en-US" dirty="0"/>
              <a:t>Desktop Object Identification and Tracking</a:t>
            </a:r>
          </a:p>
        </p:txBody>
      </p:sp>
    </p:spTree>
    <p:extLst>
      <p:ext uri="{BB962C8B-B14F-4D97-AF65-F5344CB8AC3E}">
        <p14:creationId xmlns:p14="http://schemas.microsoft.com/office/powerpoint/2010/main" val="21418195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5669262"/>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Layout: Title and Content</a:t>
            </a:r>
            <a:br>
              <a:rPr lang="en-US" dirty="0" smtClean="0"/>
            </a:br>
            <a:r>
              <a:rPr lang="en-US" dirty="0" smtClean="0"/>
              <a:t>Verdana Bold 32pt</a:t>
            </a:r>
            <a:endParaRPr lang="en-US" dirty="0"/>
          </a:p>
        </p:txBody>
      </p:sp>
      <p:sp>
        <p:nvSpPr>
          <p:cNvPr id="499719" name="Rectangle 7"/>
          <p:cNvSpPr>
            <a:spLocks noGrp="1" noChangeArrowheads="1"/>
          </p:cNvSpPr>
          <p:nvPr>
            <p:ph idx="1"/>
          </p:nvPr>
        </p:nvSpPr>
        <p:spPr/>
        <p:txBody>
          <a:bodyPr/>
          <a:lstStyle/>
          <a:p>
            <a:r>
              <a:rPr lang="en-US" dirty="0" smtClean="0"/>
              <a:t>First level bullet text</a:t>
            </a:r>
            <a:r>
              <a:rPr lang="en-US" dirty="0"/>
              <a:t>, Verdana </a:t>
            </a:r>
            <a:r>
              <a:rPr lang="en-US" dirty="0" smtClean="0"/>
              <a:t>24pt</a:t>
            </a:r>
          </a:p>
          <a:p>
            <a:r>
              <a:rPr lang="en-US" dirty="0" smtClean="0"/>
              <a:t>Line spacing 0.95, before paragraph 12pt</a:t>
            </a:r>
          </a:p>
          <a:p>
            <a:r>
              <a:rPr lang="en-US" dirty="0" smtClean="0"/>
              <a:t>Left justified</a:t>
            </a:r>
          </a:p>
          <a:p>
            <a:r>
              <a:rPr lang="en-US" dirty="0" smtClean="0"/>
              <a:t>Sentence case </a:t>
            </a:r>
          </a:p>
          <a:p>
            <a:r>
              <a:rPr lang="en-US" dirty="0" smtClean="0"/>
              <a:t>First level bullet color is accent1</a:t>
            </a:r>
          </a:p>
          <a:p>
            <a:pPr lvl="1"/>
            <a:r>
              <a:rPr lang="en-US" dirty="0" smtClean="0"/>
              <a:t>Second level bullet Verdana 20pt</a:t>
            </a:r>
          </a:p>
          <a:p>
            <a:pPr lvl="1"/>
            <a:r>
              <a:rPr lang="en-US" dirty="0" smtClean="0"/>
              <a:t>Line spacing 0.95, before paragraph 6pt</a:t>
            </a:r>
          </a:p>
          <a:p>
            <a:pPr lvl="2"/>
            <a:r>
              <a:rPr lang="en-US" dirty="0" smtClean="0"/>
              <a:t>Third level</a:t>
            </a:r>
          </a:p>
          <a:p>
            <a:pPr lvl="2"/>
            <a:r>
              <a:rPr lang="en-US" dirty="0" smtClean="0"/>
              <a:t>Third level</a:t>
            </a:r>
          </a:p>
          <a:p>
            <a:pPr lvl="3"/>
            <a:r>
              <a:rPr lang="en-US" dirty="0" smtClean="0"/>
              <a:t>Fourth level</a:t>
            </a:r>
            <a:endParaRPr lang="en-US"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20</a:t>
            </a:fld>
            <a:endParaRPr lang="en-US" dirty="0"/>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22582345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smtClean="0"/>
              <a:t>Layout: Two Content </a:t>
            </a:r>
            <a:endParaRPr lang="en-US" dirty="0"/>
          </a:p>
        </p:txBody>
      </p:sp>
      <p:sp>
        <p:nvSpPr>
          <p:cNvPr id="499719" name="Rectangle 7"/>
          <p:cNvSpPr>
            <a:spLocks noGrp="1" noChangeArrowheads="1"/>
          </p:cNvSpPr>
          <p:nvPr>
            <p:ph sz="half" idx="1"/>
          </p:nvPr>
        </p:nvSpPr>
        <p:spPr/>
        <p:txBody>
          <a:bodyPr>
            <a:normAutofit lnSpcReduction="10000"/>
          </a:bodyPr>
          <a:lstStyle/>
          <a:p>
            <a:r>
              <a:rPr lang="en-US" dirty="0" smtClean="0"/>
              <a:t>First level bullet, Verdana 22pt</a:t>
            </a:r>
          </a:p>
          <a:p>
            <a:r>
              <a:rPr lang="en-US" dirty="0" smtClean="0"/>
              <a:t>Line spacing 0.95, before paragraph 10pt</a:t>
            </a:r>
          </a:p>
          <a:p>
            <a:r>
              <a:rPr lang="en-US" dirty="0" smtClean="0"/>
              <a:t>Left justified</a:t>
            </a:r>
          </a:p>
          <a:p>
            <a:r>
              <a:rPr lang="en-US" dirty="0" smtClean="0"/>
              <a:t>Sentence case </a:t>
            </a:r>
          </a:p>
          <a:p>
            <a:r>
              <a:rPr lang="en-US" dirty="0" smtClean="0"/>
              <a:t>First level bullet color is accent 1</a:t>
            </a:r>
          </a:p>
          <a:p>
            <a:pPr lvl="1"/>
            <a:r>
              <a:rPr lang="en-US" dirty="0" smtClean="0"/>
              <a:t>Second level bullet </a:t>
            </a:r>
          </a:p>
          <a:p>
            <a:pPr lvl="2"/>
            <a:r>
              <a:rPr lang="en-US" dirty="0" smtClean="0"/>
              <a:t>Third level</a:t>
            </a:r>
            <a:endParaRPr lang="en-US" dirty="0"/>
          </a:p>
        </p:txBody>
      </p:sp>
      <p:sp>
        <p:nvSpPr>
          <p:cNvPr id="5" name="Content Placeholder 4"/>
          <p:cNvSpPr>
            <a:spLocks noGrp="1"/>
          </p:cNvSpPr>
          <p:nvPr>
            <p:ph sz="half" idx="2"/>
          </p:nvPr>
        </p:nvSpPr>
        <p:spPr/>
        <p:txBody>
          <a:bodyPr>
            <a:normAutofit lnSpcReduction="10000"/>
          </a:bodyPr>
          <a:lstStyle/>
          <a:p>
            <a:r>
              <a:rPr lang="en-US" smtClean="0"/>
              <a:t>First level bullet, Verdana 22pt</a:t>
            </a:r>
          </a:p>
          <a:p>
            <a:r>
              <a:rPr lang="en-US" smtClean="0"/>
              <a:t>Line spacing 0.95, before paragraph 10pt</a:t>
            </a:r>
          </a:p>
          <a:p>
            <a:r>
              <a:rPr lang="en-US" smtClean="0"/>
              <a:t>Left justified</a:t>
            </a:r>
          </a:p>
          <a:p>
            <a:r>
              <a:rPr lang="en-US" smtClean="0"/>
              <a:t>Sentence case </a:t>
            </a:r>
          </a:p>
          <a:p>
            <a:r>
              <a:rPr lang="en-US" smtClean="0"/>
              <a:t>First level bullet color is accent 1</a:t>
            </a:r>
          </a:p>
          <a:p>
            <a:pPr lvl="1"/>
            <a:r>
              <a:rPr lang="en-US" smtClean="0"/>
              <a:t>Second level bullet </a:t>
            </a:r>
          </a:p>
          <a:p>
            <a:pPr lvl="2"/>
            <a:r>
              <a:rPr lang="en-US" smtClean="0"/>
              <a:t>Third level</a:t>
            </a:r>
            <a:endParaRPr lang="en-US" dirty="0"/>
          </a:p>
        </p:txBody>
      </p:sp>
      <p:sp>
        <p:nvSpPr>
          <p:cNvPr id="6" name="Slide Number Placeholder 5"/>
          <p:cNvSpPr>
            <a:spLocks noGrp="1"/>
          </p:cNvSpPr>
          <p:nvPr>
            <p:ph type="sldNum" sz="quarter" idx="12"/>
          </p:nvPr>
        </p:nvSpPr>
        <p:spPr/>
        <p:txBody>
          <a:bodyPr/>
          <a:lstStyle/>
          <a:p>
            <a:fld id="{BFEBEB0A-9E3D-4B14-9782-E2AE3DA60D96}" type="slidenum">
              <a:rPr lang="en-US" smtClean="0"/>
              <a:pPr/>
              <a:t>21</a:t>
            </a:fld>
            <a:endParaRPr lang="en-US"/>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16292505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ChangeArrowheads="1"/>
          </p:cNvSpPr>
          <p:nvPr/>
        </p:nvSpPr>
        <p:spPr bwMode="gray">
          <a:xfrm>
            <a:off x="657225" y="2383155"/>
            <a:ext cx="429003" cy="457200"/>
          </a:xfrm>
          <a:prstGeom prst="rect">
            <a:avLst/>
          </a:prstGeom>
          <a:solidFill>
            <a:schemeClr val="tx1"/>
          </a:solidFill>
          <a:ln w="9525">
            <a:solidFill>
              <a:schemeClr val="tx1"/>
            </a:solidFill>
            <a:miter lim="800000"/>
            <a:headEnd/>
            <a:tailEnd/>
          </a:ln>
          <a:effectLst/>
        </p:spPr>
        <p:txBody>
          <a:bodyPr wrap="none" anchor="ctr"/>
          <a:lstStyle/>
          <a:p>
            <a:endParaRPr lang="en-US"/>
          </a:p>
        </p:txBody>
      </p:sp>
      <p:sp>
        <p:nvSpPr>
          <p:cNvPr id="67594" name="Text Box 10"/>
          <p:cNvSpPr txBox="1">
            <a:spLocks noChangeArrowheads="1"/>
          </p:cNvSpPr>
          <p:nvPr/>
        </p:nvSpPr>
        <p:spPr bwMode="auto">
          <a:xfrm>
            <a:off x="1200150" y="2383155"/>
            <a:ext cx="859531" cy="452432"/>
          </a:xfrm>
          <a:prstGeom prst="rect">
            <a:avLst/>
          </a:prstGeom>
          <a:noFill/>
          <a:ln w="9525">
            <a:noFill/>
            <a:miter lim="800000"/>
            <a:headEnd/>
            <a:tailEnd/>
          </a:ln>
          <a:effectLst/>
        </p:spPr>
        <p:txBody>
          <a:bodyPr wrap="none" anchor="ctr">
            <a:spAutoFit/>
          </a:bodyPr>
          <a:lstStyle/>
          <a:p>
            <a:pPr algn="l" eaLnBrk="0" hangingPunct="0">
              <a:spcBef>
                <a:spcPct val="0"/>
              </a:spcBef>
              <a:buClrTx/>
            </a:pPr>
            <a:r>
              <a:rPr lang="en-US" sz="1400" dirty="0" smtClean="0">
                <a:latin typeface="+mn-lt"/>
              </a:rPr>
              <a:t>Black</a:t>
            </a:r>
          </a:p>
          <a:p>
            <a:pPr algn="l" eaLnBrk="0" hangingPunct="0">
              <a:spcBef>
                <a:spcPct val="0"/>
              </a:spcBef>
            </a:pPr>
            <a:r>
              <a:rPr lang="en-US" sz="1200" dirty="0" smtClean="0">
                <a:latin typeface="+mn-lt"/>
              </a:rPr>
              <a:t>R0 G0 B0</a:t>
            </a:r>
          </a:p>
        </p:txBody>
      </p:sp>
      <p:sp>
        <p:nvSpPr>
          <p:cNvPr id="67588" name="Rectangle 4"/>
          <p:cNvSpPr>
            <a:spLocks noChangeArrowheads="1"/>
          </p:cNvSpPr>
          <p:nvPr/>
        </p:nvSpPr>
        <p:spPr bwMode="gray">
          <a:xfrm>
            <a:off x="657225" y="3108960"/>
            <a:ext cx="429003" cy="457200"/>
          </a:xfrm>
          <a:prstGeom prst="rect">
            <a:avLst/>
          </a:prstGeom>
          <a:solidFill>
            <a:schemeClr val="bg2"/>
          </a:solidFill>
          <a:ln w="9525">
            <a:solidFill>
              <a:schemeClr val="tx1"/>
            </a:solidFill>
            <a:miter lim="800000"/>
            <a:headEnd/>
            <a:tailEnd/>
          </a:ln>
          <a:effectLst/>
        </p:spPr>
        <p:txBody>
          <a:bodyPr wrap="none" anchor="ctr"/>
          <a:lstStyle/>
          <a:p>
            <a:endParaRPr lang="en-US"/>
          </a:p>
        </p:txBody>
      </p:sp>
      <p:sp>
        <p:nvSpPr>
          <p:cNvPr id="67595" name="Text Box 11"/>
          <p:cNvSpPr txBox="1">
            <a:spLocks noChangeArrowheads="1"/>
          </p:cNvSpPr>
          <p:nvPr/>
        </p:nvSpPr>
        <p:spPr bwMode="auto">
          <a:xfrm>
            <a:off x="1200150" y="3088955"/>
            <a:ext cx="1364476" cy="492443"/>
          </a:xfrm>
          <a:prstGeom prst="rect">
            <a:avLst/>
          </a:prstGeom>
          <a:noFill/>
          <a:ln w="9525">
            <a:noFill/>
            <a:miter lim="800000"/>
            <a:headEnd/>
            <a:tailEnd/>
          </a:ln>
          <a:effectLst/>
        </p:spPr>
        <p:txBody>
          <a:bodyPr wrap="none" anchor="ctr">
            <a:spAutoFit/>
          </a:bodyPr>
          <a:lstStyle/>
          <a:p>
            <a:pPr algn="l" eaLnBrk="0" hangingPunct="0">
              <a:spcBef>
                <a:spcPct val="0"/>
              </a:spcBef>
              <a:buClrTx/>
              <a:buFontTx/>
              <a:buNone/>
            </a:pPr>
            <a:r>
              <a:rPr lang="en-US" sz="1400" dirty="0" smtClean="0">
                <a:latin typeface="+mn-lt"/>
              </a:rPr>
              <a:t>Red</a:t>
            </a:r>
            <a:br>
              <a:rPr lang="en-US" sz="1400" dirty="0" smtClean="0">
                <a:latin typeface="+mn-lt"/>
              </a:rPr>
            </a:br>
            <a:r>
              <a:rPr lang="en-US" sz="1200" dirty="0" smtClean="0">
                <a:latin typeface="+mn-lt"/>
              </a:rPr>
              <a:t>R171 G25  B45</a:t>
            </a:r>
            <a:endParaRPr lang="en-US" sz="1400" dirty="0">
              <a:latin typeface="+mn-lt"/>
            </a:endParaRPr>
          </a:p>
        </p:txBody>
      </p:sp>
      <p:sp>
        <p:nvSpPr>
          <p:cNvPr id="67589" name="Rectangle 5"/>
          <p:cNvSpPr>
            <a:spLocks noChangeArrowheads="1"/>
          </p:cNvSpPr>
          <p:nvPr/>
        </p:nvSpPr>
        <p:spPr bwMode="gray">
          <a:xfrm>
            <a:off x="657225" y="3834765"/>
            <a:ext cx="429003" cy="457200"/>
          </a:xfrm>
          <a:prstGeom prst="rect">
            <a:avLst/>
          </a:prstGeom>
          <a:solidFill>
            <a:srgbClr val="6D6D6D"/>
          </a:solidFill>
          <a:ln w="9525">
            <a:solidFill>
              <a:schemeClr val="tx1"/>
            </a:solidFill>
            <a:miter lim="800000"/>
            <a:headEnd/>
            <a:tailEnd/>
          </a:ln>
          <a:effectLst/>
        </p:spPr>
        <p:txBody>
          <a:bodyPr wrap="none" anchor="ctr"/>
          <a:lstStyle/>
          <a:p>
            <a:endParaRPr lang="en-US"/>
          </a:p>
        </p:txBody>
      </p:sp>
      <p:sp>
        <p:nvSpPr>
          <p:cNvPr id="67596" name="Text Box 12"/>
          <p:cNvSpPr txBox="1">
            <a:spLocks noChangeArrowheads="1"/>
          </p:cNvSpPr>
          <p:nvPr/>
        </p:nvSpPr>
        <p:spPr bwMode="auto">
          <a:xfrm>
            <a:off x="1200150" y="3814760"/>
            <a:ext cx="1669047" cy="492443"/>
          </a:xfrm>
          <a:prstGeom prst="rect">
            <a:avLst/>
          </a:prstGeom>
          <a:noFill/>
          <a:ln w="9525">
            <a:noFill/>
            <a:miter lim="800000"/>
            <a:headEnd/>
            <a:tailEnd/>
          </a:ln>
          <a:effectLst/>
        </p:spPr>
        <p:txBody>
          <a:bodyPr wrap="none" anchor="ctr">
            <a:spAutoFit/>
          </a:bodyPr>
          <a:lstStyle/>
          <a:p>
            <a:pPr algn="l" eaLnBrk="0" hangingPunct="0">
              <a:spcBef>
                <a:spcPct val="0"/>
              </a:spcBef>
            </a:pPr>
            <a:r>
              <a:rPr lang="en-US" sz="1400" dirty="0" smtClean="0">
                <a:latin typeface="+mn-lt"/>
              </a:rPr>
              <a:t>Grey</a:t>
            </a:r>
          </a:p>
          <a:p>
            <a:pPr algn="l" eaLnBrk="0" hangingPunct="0">
              <a:spcBef>
                <a:spcPct val="0"/>
              </a:spcBef>
              <a:buClrTx/>
              <a:buFontTx/>
              <a:buNone/>
            </a:pPr>
            <a:r>
              <a:rPr lang="en-US" sz="1200" dirty="0" smtClean="0">
                <a:latin typeface="+mn-lt"/>
              </a:rPr>
              <a:t>R109  G109  B109 </a:t>
            </a:r>
            <a:endParaRPr lang="en-US" sz="1400" dirty="0">
              <a:latin typeface="+mn-lt"/>
            </a:endParaRPr>
          </a:p>
        </p:txBody>
      </p:sp>
      <p:sp>
        <p:nvSpPr>
          <p:cNvPr id="67587" name="Rectangle 3"/>
          <p:cNvSpPr>
            <a:spLocks noChangeArrowheads="1"/>
          </p:cNvSpPr>
          <p:nvPr/>
        </p:nvSpPr>
        <p:spPr bwMode="gray">
          <a:xfrm>
            <a:off x="657225" y="1657350"/>
            <a:ext cx="429003" cy="457200"/>
          </a:xfrm>
          <a:prstGeom prst="rect">
            <a:avLst/>
          </a:prstGeom>
          <a:solidFill>
            <a:schemeClr val="bg1"/>
          </a:solidFill>
          <a:ln w="9525">
            <a:solidFill>
              <a:schemeClr val="tx1"/>
            </a:solidFill>
            <a:miter lim="800000"/>
            <a:headEnd/>
            <a:tailEnd/>
          </a:ln>
          <a:effectLst/>
        </p:spPr>
        <p:txBody>
          <a:bodyPr wrap="none" anchor="ctr"/>
          <a:lstStyle/>
          <a:p>
            <a:endParaRPr lang="en-US"/>
          </a:p>
        </p:txBody>
      </p:sp>
      <p:sp>
        <p:nvSpPr>
          <p:cNvPr id="67601" name="Text Box 17"/>
          <p:cNvSpPr txBox="1">
            <a:spLocks noChangeArrowheads="1"/>
          </p:cNvSpPr>
          <p:nvPr/>
        </p:nvSpPr>
        <p:spPr bwMode="auto">
          <a:xfrm>
            <a:off x="1200150" y="1637346"/>
            <a:ext cx="1885453" cy="492443"/>
          </a:xfrm>
          <a:prstGeom prst="rect">
            <a:avLst/>
          </a:prstGeom>
          <a:noFill/>
          <a:ln w="9525">
            <a:noFill/>
            <a:miter lim="800000"/>
            <a:headEnd/>
            <a:tailEnd/>
          </a:ln>
          <a:effectLst/>
        </p:spPr>
        <p:txBody>
          <a:bodyPr wrap="none" anchor="ctr">
            <a:spAutoFit/>
          </a:bodyPr>
          <a:lstStyle/>
          <a:p>
            <a:pPr eaLnBrk="0" hangingPunct="0">
              <a:spcBef>
                <a:spcPct val="0"/>
              </a:spcBef>
            </a:pPr>
            <a:r>
              <a:rPr lang="en-US" sz="1400" dirty="0" smtClean="0"/>
              <a:t>White–Background</a:t>
            </a:r>
            <a:endParaRPr lang="en-US" sz="1400" dirty="0" smtClean="0">
              <a:latin typeface="+mn-lt"/>
            </a:endParaRPr>
          </a:p>
          <a:p>
            <a:pPr algn="l" eaLnBrk="0" hangingPunct="0">
              <a:spcBef>
                <a:spcPct val="0"/>
              </a:spcBef>
            </a:pPr>
            <a:r>
              <a:rPr lang="en-US" sz="1200" dirty="0" smtClean="0">
                <a:latin typeface="+mn-lt"/>
              </a:rPr>
              <a:t>R255 G255 B255</a:t>
            </a:r>
          </a:p>
        </p:txBody>
      </p:sp>
      <p:sp>
        <p:nvSpPr>
          <p:cNvPr id="67602" name="Rectangle 18"/>
          <p:cNvSpPr>
            <a:spLocks noGrp="1" noChangeArrowheads="1"/>
          </p:cNvSpPr>
          <p:nvPr>
            <p:ph type="title"/>
          </p:nvPr>
        </p:nvSpPr>
        <p:spPr/>
        <p:txBody>
          <a:bodyPr/>
          <a:lstStyle/>
          <a:p>
            <a:r>
              <a:rPr lang="en-US" dirty="0" smtClean="0"/>
              <a:t>Color Scheme</a:t>
            </a:r>
          </a:p>
        </p:txBody>
      </p:sp>
      <p:sp>
        <p:nvSpPr>
          <p:cNvPr id="29" name="Rectangle 2"/>
          <p:cNvSpPr>
            <a:spLocks noChangeArrowheads="1"/>
          </p:cNvSpPr>
          <p:nvPr/>
        </p:nvSpPr>
        <p:spPr bwMode="gray">
          <a:xfrm>
            <a:off x="4038600" y="2383155"/>
            <a:ext cx="429003" cy="457200"/>
          </a:xfrm>
          <a:prstGeom prst="rect">
            <a:avLst/>
          </a:prstGeom>
          <a:solidFill>
            <a:schemeClr val="accent2"/>
          </a:solidFill>
          <a:ln w="9525">
            <a:solidFill>
              <a:schemeClr val="tx1"/>
            </a:solidFill>
            <a:miter lim="800000"/>
            <a:headEnd/>
            <a:tailEnd/>
          </a:ln>
          <a:effectLst/>
        </p:spPr>
        <p:txBody>
          <a:bodyPr wrap="none" anchor="ctr"/>
          <a:lstStyle/>
          <a:p>
            <a:endParaRPr lang="en-US"/>
          </a:p>
        </p:txBody>
      </p:sp>
      <p:sp>
        <p:nvSpPr>
          <p:cNvPr id="30" name="Text Box 10"/>
          <p:cNvSpPr txBox="1">
            <a:spLocks noChangeArrowheads="1"/>
          </p:cNvSpPr>
          <p:nvPr/>
        </p:nvSpPr>
        <p:spPr bwMode="auto">
          <a:xfrm>
            <a:off x="4572000" y="2363150"/>
            <a:ext cx="1614545" cy="492443"/>
          </a:xfrm>
          <a:prstGeom prst="rect">
            <a:avLst/>
          </a:prstGeom>
          <a:noFill/>
          <a:ln w="9525">
            <a:noFill/>
            <a:miter lim="800000"/>
            <a:headEnd/>
            <a:tailEnd/>
          </a:ln>
          <a:effectLst/>
        </p:spPr>
        <p:txBody>
          <a:bodyPr wrap="none" anchor="ctr">
            <a:spAutoFit/>
          </a:bodyPr>
          <a:lstStyle/>
          <a:p>
            <a:pPr algn="l" eaLnBrk="0" hangingPunct="0">
              <a:spcBef>
                <a:spcPct val="0"/>
              </a:spcBef>
              <a:buClrTx/>
              <a:buFontTx/>
              <a:buNone/>
            </a:pPr>
            <a:r>
              <a:rPr lang="en-US" sz="1400" dirty="0" smtClean="0">
                <a:latin typeface="+mn-lt"/>
              </a:rPr>
              <a:t>Accent 2 </a:t>
            </a:r>
          </a:p>
          <a:p>
            <a:pPr eaLnBrk="0" hangingPunct="0">
              <a:spcBef>
                <a:spcPct val="0"/>
              </a:spcBef>
            </a:pPr>
            <a:r>
              <a:rPr lang="en-US" sz="1200" dirty="0"/>
              <a:t>R178  G183  </a:t>
            </a:r>
            <a:r>
              <a:rPr lang="en-US" sz="1200" dirty="0" smtClean="0">
                <a:latin typeface="+mn-lt"/>
              </a:rPr>
              <a:t>B187</a:t>
            </a:r>
            <a:endParaRPr lang="en-US" sz="1400" dirty="0">
              <a:latin typeface="+mn-lt"/>
            </a:endParaRPr>
          </a:p>
        </p:txBody>
      </p:sp>
      <p:sp>
        <p:nvSpPr>
          <p:cNvPr id="32" name="Rectangle 4"/>
          <p:cNvSpPr>
            <a:spLocks noChangeArrowheads="1"/>
          </p:cNvSpPr>
          <p:nvPr/>
        </p:nvSpPr>
        <p:spPr bwMode="gray">
          <a:xfrm>
            <a:off x="4038600" y="3108960"/>
            <a:ext cx="429003" cy="457200"/>
          </a:xfrm>
          <a:prstGeom prst="rect">
            <a:avLst/>
          </a:prstGeom>
          <a:solidFill>
            <a:schemeClr val="accent3"/>
          </a:solidFill>
          <a:ln w="9525">
            <a:solidFill>
              <a:schemeClr val="tx1"/>
            </a:solidFill>
            <a:miter lim="800000"/>
            <a:headEnd/>
            <a:tailEnd/>
          </a:ln>
          <a:effectLst/>
        </p:spPr>
        <p:txBody>
          <a:bodyPr wrap="none" anchor="ctr"/>
          <a:lstStyle/>
          <a:p>
            <a:endParaRPr lang="en-US"/>
          </a:p>
        </p:txBody>
      </p:sp>
      <p:sp>
        <p:nvSpPr>
          <p:cNvPr id="33" name="Text Box 11"/>
          <p:cNvSpPr txBox="1">
            <a:spLocks noChangeArrowheads="1"/>
          </p:cNvSpPr>
          <p:nvPr/>
        </p:nvSpPr>
        <p:spPr bwMode="auto">
          <a:xfrm>
            <a:off x="4572000" y="3088955"/>
            <a:ext cx="1516762" cy="492443"/>
          </a:xfrm>
          <a:prstGeom prst="rect">
            <a:avLst/>
          </a:prstGeom>
          <a:noFill/>
          <a:ln w="9525">
            <a:noFill/>
            <a:miter lim="800000"/>
            <a:headEnd/>
            <a:tailEnd/>
          </a:ln>
          <a:effectLst/>
        </p:spPr>
        <p:txBody>
          <a:bodyPr wrap="none" anchor="ctr">
            <a:spAutoFit/>
          </a:bodyPr>
          <a:lstStyle/>
          <a:p>
            <a:pPr algn="l" eaLnBrk="0" hangingPunct="0">
              <a:spcBef>
                <a:spcPct val="0"/>
              </a:spcBef>
              <a:buClrTx/>
              <a:buFontTx/>
              <a:buNone/>
            </a:pPr>
            <a:r>
              <a:rPr lang="en-US" sz="1400" dirty="0" smtClean="0">
                <a:latin typeface="+mn-lt"/>
              </a:rPr>
              <a:t>Accent 3</a:t>
            </a:r>
            <a:r>
              <a:rPr lang="en-US" sz="1400" dirty="0">
                <a:latin typeface="+mn-lt"/>
              </a:rPr>
              <a:t/>
            </a:r>
            <a:br>
              <a:rPr lang="en-US" sz="1400" dirty="0">
                <a:latin typeface="+mn-lt"/>
              </a:rPr>
            </a:br>
            <a:r>
              <a:rPr lang="en-US" sz="1200" dirty="0" smtClean="0">
                <a:latin typeface="+mn-lt"/>
              </a:rPr>
              <a:t>R44  G106  B140</a:t>
            </a:r>
            <a:endParaRPr lang="en-US" sz="1400" dirty="0">
              <a:latin typeface="+mn-lt"/>
            </a:endParaRPr>
          </a:p>
        </p:txBody>
      </p:sp>
      <p:sp>
        <p:nvSpPr>
          <p:cNvPr id="35" name="Rectangle 5"/>
          <p:cNvSpPr>
            <a:spLocks noChangeArrowheads="1"/>
          </p:cNvSpPr>
          <p:nvPr/>
        </p:nvSpPr>
        <p:spPr bwMode="gray">
          <a:xfrm>
            <a:off x="4038600" y="3834765"/>
            <a:ext cx="429003" cy="457200"/>
          </a:xfrm>
          <a:prstGeom prst="rect">
            <a:avLst/>
          </a:prstGeom>
          <a:solidFill>
            <a:schemeClr val="accent4"/>
          </a:solidFill>
          <a:ln w="9525">
            <a:solidFill>
              <a:schemeClr val="tx1"/>
            </a:solidFill>
            <a:miter lim="800000"/>
            <a:headEnd/>
            <a:tailEnd/>
          </a:ln>
          <a:effectLst/>
        </p:spPr>
        <p:txBody>
          <a:bodyPr wrap="none" anchor="ctr"/>
          <a:lstStyle/>
          <a:p>
            <a:endParaRPr lang="en-US"/>
          </a:p>
        </p:txBody>
      </p:sp>
      <p:sp>
        <p:nvSpPr>
          <p:cNvPr id="36" name="Text Box 12"/>
          <p:cNvSpPr txBox="1">
            <a:spLocks noChangeArrowheads="1"/>
          </p:cNvSpPr>
          <p:nvPr/>
        </p:nvSpPr>
        <p:spPr bwMode="auto">
          <a:xfrm>
            <a:off x="4572000" y="3814760"/>
            <a:ext cx="1614545" cy="492443"/>
          </a:xfrm>
          <a:prstGeom prst="rect">
            <a:avLst/>
          </a:prstGeom>
          <a:noFill/>
          <a:ln w="9525">
            <a:noFill/>
            <a:miter lim="800000"/>
            <a:headEnd/>
            <a:tailEnd/>
          </a:ln>
          <a:effectLst/>
        </p:spPr>
        <p:txBody>
          <a:bodyPr wrap="none" anchor="ctr">
            <a:spAutoFit/>
          </a:bodyPr>
          <a:lstStyle/>
          <a:p>
            <a:pPr algn="l" eaLnBrk="0" hangingPunct="0">
              <a:spcBef>
                <a:spcPct val="0"/>
              </a:spcBef>
              <a:buClrTx/>
              <a:buFontTx/>
              <a:buNone/>
            </a:pPr>
            <a:r>
              <a:rPr lang="en-US" sz="1400" dirty="0" smtClean="0">
                <a:latin typeface="+mn-lt"/>
              </a:rPr>
              <a:t>Accent 4</a:t>
            </a:r>
          </a:p>
          <a:p>
            <a:pPr algn="l" eaLnBrk="0" hangingPunct="0">
              <a:spcBef>
                <a:spcPct val="0"/>
              </a:spcBef>
              <a:buClrTx/>
              <a:buFontTx/>
              <a:buNone/>
            </a:pPr>
            <a:r>
              <a:rPr lang="en-US" sz="1200" dirty="0" smtClean="0">
                <a:latin typeface="+mn-lt"/>
              </a:rPr>
              <a:t>R183  G160  B121</a:t>
            </a:r>
            <a:endParaRPr lang="en-US" sz="1400" dirty="0">
              <a:latin typeface="+mn-lt"/>
            </a:endParaRPr>
          </a:p>
        </p:txBody>
      </p:sp>
      <p:sp>
        <p:nvSpPr>
          <p:cNvPr id="38" name="Rectangle 3"/>
          <p:cNvSpPr>
            <a:spLocks noChangeArrowheads="1"/>
          </p:cNvSpPr>
          <p:nvPr/>
        </p:nvSpPr>
        <p:spPr bwMode="gray">
          <a:xfrm>
            <a:off x="4038600" y="1657350"/>
            <a:ext cx="429003" cy="457200"/>
          </a:xfrm>
          <a:prstGeom prst="rect">
            <a:avLst/>
          </a:prstGeom>
          <a:solidFill>
            <a:schemeClr val="accent1"/>
          </a:solidFill>
          <a:ln w="9525">
            <a:solidFill>
              <a:schemeClr val="tx1"/>
            </a:solidFill>
            <a:miter lim="800000"/>
            <a:headEnd/>
            <a:tailEnd/>
          </a:ln>
          <a:effectLst/>
        </p:spPr>
        <p:txBody>
          <a:bodyPr wrap="none" anchor="ctr"/>
          <a:lstStyle/>
          <a:p>
            <a:endParaRPr lang="en-US"/>
          </a:p>
        </p:txBody>
      </p:sp>
      <p:sp>
        <p:nvSpPr>
          <p:cNvPr id="39" name="Text Box 17"/>
          <p:cNvSpPr txBox="1">
            <a:spLocks noChangeArrowheads="1"/>
          </p:cNvSpPr>
          <p:nvPr/>
        </p:nvSpPr>
        <p:spPr bwMode="auto">
          <a:xfrm>
            <a:off x="4572000" y="1637345"/>
            <a:ext cx="1309974" cy="492443"/>
          </a:xfrm>
          <a:prstGeom prst="rect">
            <a:avLst/>
          </a:prstGeom>
          <a:noFill/>
          <a:ln w="9525">
            <a:noFill/>
            <a:miter lim="800000"/>
            <a:headEnd/>
            <a:tailEnd/>
          </a:ln>
          <a:effectLst/>
        </p:spPr>
        <p:txBody>
          <a:bodyPr wrap="none" anchor="ctr">
            <a:spAutoFit/>
          </a:bodyPr>
          <a:lstStyle/>
          <a:p>
            <a:pPr algn="l" eaLnBrk="0" hangingPunct="0">
              <a:spcBef>
                <a:spcPct val="0"/>
              </a:spcBef>
              <a:buClrTx/>
              <a:buFontTx/>
              <a:buNone/>
            </a:pPr>
            <a:r>
              <a:rPr lang="en-US" sz="1400" dirty="0" smtClean="0">
                <a:latin typeface="+mn-lt"/>
              </a:rPr>
              <a:t>Accent 1</a:t>
            </a:r>
          </a:p>
          <a:p>
            <a:pPr algn="l" eaLnBrk="0" hangingPunct="0">
              <a:spcBef>
                <a:spcPct val="0"/>
              </a:spcBef>
              <a:buClrTx/>
              <a:buFontTx/>
              <a:buNone/>
            </a:pPr>
            <a:r>
              <a:rPr lang="en-US" sz="1200" dirty="0" smtClean="0">
                <a:latin typeface="+mn-lt"/>
              </a:rPr>
              <a:t>R171 G25 B45</a:t>
            </a:r>
            <a:endParaRPr lang="en-US" sz="1400" dirty="0">
              <a:latin typeface="+mn-lt"/>
            </a:endParaRPr>
          </a:p>
        </p:txBody>
      </p:sp>
      <p:sp>
        <p:nvSpPr>
          <p:cNvPr id="56" name="Rectangle 4"/>
          <p:cNvSpPr>
            <a:spLocks noChangeArrowheads="1"/>
          </p:cNvSpPr>
          <p:nvPr/>
        </p:nvSpPr>
        <p:spPr bwMode="gray">
          <a:xfrm>
            <a:off x="4038600" y="4560570"/>
            <a:ext cx="429003" cy="457200"/>
          </a:xfrm>
          <a:prstGeom prst="rect">
            <a:avLst/>
          </a:prstGeom>
          <a:solidFill>
            <a:schemeClr val="accent5"/>
          </a:solidFill>
          <a:ln w="9525">
            <a:solidFill>
              <a:schemeClr val="tx1"/>
            </a:solidFill>
            <a:miter lim="800000"/>
            <a:headEnd/>
            <a:tailEnd/>
          </a:ln>
          <a:effectLst/>
        </p:spPr>
        <p:txBody>
          <a:bodyPr wrap="none" anchor="ctr"/>
          <a:lstStyle/>
          <a:p>
            <a:endParaRPr lang="en-US"/>
          </a:p>
        </p:txBody>
      </p:sp>
      <p:sp>
        <p:nvSpPr>
          <p:cNvPr id="57" name="Text Box 11"/>
          <p:cNvSpPr txBox="1">
            <a:spLocks noChangeArrowheads="1"/>
          </p:cNvSpPr>
          <p:nvPr/>
        </p:nvSpPr>
        <p:spPr bwMode="auto">
          <a:xfrm>
            <a:off x="4572000" y="4540565"/>
            <a:ext cx="1516762" cy="492443"/>
          </a:xfrm>
          <a:prstGeom prst="rect">
            <a:avLst/>
          </a:prstGeom>
          <a:noFill/>
          <a:ln w="9525">
            <a:noFill/>
            <a:miter lim="800000"/>
            <a:headEnd/>
            <a:tailEnd/>
          </a:ln>
          <a:effectLst/>
        </p:spPr>
        <p:txBody>
          <a:bodyPr wrap="none" anchor="ctr">
            <a:spAutoFit/>
          </a:bodyPr>
          <a:lstStyle/>
          <a:p>
            <a:pPr algn="l" eaLnBrk="0" hangingPunct="0">
              <a:spcBef>
                <a:spcPct val="0"/>
              </a:spcBef>
            </a:pPr>
            <a:r>
              <a:rPr lang="en-US" sz="1400" dirty="0" smtClean="0">
                <a:latin typeface="+mn-lt"/>
              </a:rPr>
              <a:t>Accent 5</a:t>
            </a:r>
            <a:r>
              <a:rPr lang="en-US" sz="1400" dirty="0">
                <a:latin typeface="+mn-lt"/>
              </a:rPr>
              <a:t/>
            </a:r>
            <a:br>
              <a:rPr lang="en-US" sz="1400" dirty="0">
                <a:latin typeface="+mn-lt"/>
              </a:rPr>
            </a:br>
            <a:r>
              <a:rPr lang="en-US" sz="1200" dirty="0" smtClean="0">
                <a:latin typeface="+mn-lt"/>
              </a:rPr>
              <a:t>R70  G160  B220</a:t>
            </a:r>
            <a:endParaRPr lang="en-US" sz="1400" dirty="0" smtClean="0">
              <a:latin typeface="+mn-lt"/>
            </a:endParaRPr>
          </a:p>
        </p:txBody>
      </p:sp>
      <p:sp>
        <p:nvSpPr>
          <p:cNvPr id="59" name="Rectangle 5"/>
          <p:cNvSpPr>
            <a:spLocks noChangeArrowheads="1"/>
          </p:cNvSpPr>
          <p:nvPr/>
        </p:nvSpPr>
        <p:spPr bwMode="gray">
          <a:xfrm>
            <a:off x="4038600" y="5286375"/>
            <a:ext cx="429003" cy="457200"/>
          </a:xfrm>
          <a:prstGeom prst="rect">
            <a:avLst/>
          </a:prstGeom>
          <a:solidFill>
            <a:srgbClr val="6D6D6D"/>
          </a:solidFill>
          <a:ln w="9525">
            <a:solidFill>
              <a:schemeClr val="tx1"/>
            </a:solidFill>
            <a:miter lim="800000"/>
            <a:headEnd/>
            <a:tailEnd/>
          </a:ln>
          <a:effectLst/>
        </p:spPr>
        <p:txBody>
          <a:bodyPr wrap="none" anchor="ctr"/>
          <a:lstStyle/>
          <a:p>
            <a:endParaRPr lang="en-US"/>
          </a:p>
        </p:txBody>
      </p:sp>
      <p:sp>
        <p:nvSpPr>
          <p:cNvPr id="60" name="Text Box 12"/>
          <p:cNvSpPr txBox="1">
            <a:spLocks noChangeArrowheads="1"/>
          </p:cNvSpPr>
          <p:nvPr/>
        </p:nvSpPr>
        <p:spPr bwMode="auto">
          <a:xfrm>
            <a:off x="4572000" y="5266370"/>
            <a:ext cx="1614545" cy="492443"/>
          </a:xfrm>
          <a:prstGeom prst="rect">
            <a:avLst/>
          </a:prstGeom>
          <a:noFill/>
          <a:ln w="9525">
            <a:noFill/>
            <a:miter lim="800000"/>
            <a:headEnd/>
            <a:tailEnd/>
          </a:ln>
          <a:effectLst/>
        </p:spPr>
        <p:txBody>
          <a:bodyPr wrap="none" anchor="ctr">
            <a:spAutoFit/>
          </a:bodyPr>
          <a:lstStyle/>
          <a:p>
            <a:pPr algn="l" eaLnBrk="0" hangingPunct="0">
              <a:spcBef>
                <a:spcPct val="0"/>
              </a:spcBef>
              <a:buClrTx/>
              <a:buFontTx/>
              <a:buNone/>
            </a:pPr>
            <a:r>
              <a:rPr lang="en-US" sz="1400" dirty="0" smtClean="0">
                <a:latin typeface="+mn-lt"/>
              </a:rPr>
              <a:t>Accent 6</a:t>
            </a:r>
          </a:p>
          <a:p>
            <a:pPr eaLnBrk="0" hangingPunct="0">
              <a:spcBef>
                <a:spcPct val="0"/>
              </a:spcBef>
            </a:pPr>
            <a:r>
              <a:rPr lang="en-US" sz="1200" dirty="0"/>
              <a:t>R109  G109  B109</a:t>
            </a:r>
            <a:endParaRPr lang="en-US" sz="1400" dirty="0">
              <a:latin typeface="+mn-lt"/>
            </a:endParaRPr>
          </a:p>
        </p:txBody>
      </p:sp>
      <p:sp>
        <p:nvSpPr>
          <p:cNvPr id="23" name="Slide Number Placeholder 22"/>
          <p:cNvSpPr>
            <a:spLocks noGrp="1"/>
          </p:cNvSpPr>
          <p:nvPr>
            <p:ph type="sldNum" sz="quarter" idx="12"/>
          </p:nvPr>
        </p:nvSpPr>
        <p:spPr/>
        <p:txBody>
          <a:bodyPr/>
          <a:lstStyle/>
          <a:p>
            <a:fld id="{BFEBEB0A-9E3D-4B14-9782-E2AE3DA60D96}" type="slidenum">
              <a:rPr lang="en-US" smtClean="0"/>
              <a:pPr/>
              <a:t>22</a:t>
            </a:fld>
            <a:endParaRPr lang="en-US"/>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18320966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802" name="Rectangle 2"/>
          <p:cNvSpPr>
            <a:spLocks noGrp="1" noChangeArrowheads="1"/>
          </p:cNvSpPr>
          <p:nvPr>
            <p:ph type="title"/>
          </p:nvPr>
        </p:nvSpPr>
        <p:spPr/>
        <p:txBody>
          <a:bodyPr/>
          <a:lstStyle/>
          <a:p>
            <a:r>
              <a:rPr lang="en-US" dirty="0" smtClean="0"/>
              <a:t>Default Settings</a:t>
            </a:r>
            <a:endParaRPr lang="en-US" dirty="0"/>
          </a:p>
        </p:txBody>
      </p:sp>
      <p:sp>
        <p:nvSpPr>
          <p:cNvPr id="588805" name="Text Box 5"/>
          <p:cNvSpPr txBox="1">
            <a:spLocks noChangeArrowheads="1"/>
          </p:cNvSpPr>
          <p:nvPr/>
        </p:nvSpPr>
        <p:spPr bwMode="auto">
          <a:xfrm>
            <a:off x="1028700" y="3643952"/>
            <a:ext cx="2933700" cy="2215991"/>
          </a:xfrm>
          <a:prstGeom prst="rect">
            <a:avLst/>
          </a:prstGeom>
          <a:noFill/>
          <a:ln w="12700" cap="sq" algn="ctr">
            <a:noFill/>
            <a:miter lim="800000"/>
            <a:headEnd/>
            <a:tailEnd/>
          </a:ln>
          <a:effectLst/>
        </p:spPr>
        <p:txBody>
          <a:bodyPr wrap="square">
            <a:spAutoFit/>
          </a:bodyPr>
          <a:lstStyle/>
          <a:p>
            <a:r>
              <a:rPr lang="en-US" b="1" dirty="0" smtClean="0">
                <a:solidFill>
                  <a:schemeClr val="tx2"/>
                </a:solidFill>
                <a:latin typeface="+mn-lt"/>
              </a:rPr>
              <a:t>Text Box </a:t>
            </a:r>
            <a:r>
              <a:rPr lang="en-US" b="1" dirty="0">
                <a:solidFill>
                  <a:schemeClr val="tx2"/>
                </a:solidFill>
                <a:latin typeface="+mn-lt"/>
              </a:rPr>
              <a:t>Default:</a:t>
            </a:r>
          </a:p>
          <a:p>
            <a:pPr algn="ctr"/>
            <a:r>
              <a:rPr lang="en-US" sz="1600" dirty="0" smtClean="0">
                <a:latin typeface="+mn-lt"/>
              </a:rPr>
              <a:t>Verdana 16pt</a:t>
            </a:r>
          </a:p>
          <a:p>
            <a:pPr algn="ctr"/>
            <a:r>
              <a:rPr lang="en-US" sz="1600" dirty="0" smtClean="0">
                <a:latin typeface="+mn-lt"/>
              </a:rPr>
              <a:t>Color: Black</a:t>
            </a:r>
          </a:p>
          <a:p>
            <a:pPr algn="ctr"/>
            <a:r>
              <a:rPr lang="en-US" sz="1600" dirty="0" smtClean="0">
                <a:latin typeface="+mn-lt"/>
              </a:rPr>
              <a:t>Align: Center</a:t>
            </a:r>
            <a:r>
              <a:rPr lang="en-US" sz="1600" dirty="0">
                <a:latin typeface="+mn-lt"/>
              </a:rPr>
              <a:t/>
            </a:r>
            <a:br>
              <a:rPr lang="en-US" sz="1600" dirty="0">
                <a:latin typeface="+mn-lt"/>
              </a:rPr>
            </a:br>
            <a:r>
              <a:rPr lang="en-US" sz="1600" dirty="0">
                <a:latin typeface="+mn-lt"/>
              </a:rPr>
              <a:t>Line </a:t>
            </a:r>
            <a:r>
              <a:rPr lang="en-US" sz="1600" dirty="0" smtClean="0">
                <a:latin typeface="+mn-lt"/>
              </a:rPr>
              <a:t>Spacing: Multiple .95</a:t>
            </a:r>
            <a:br>
              <a:rPr lang="en-US" sz="1600" dirty="0" smtClean="0">
                <a:latin typeface="+mn-lt"/>
              </a:rPr>
            </a:br>
            <a:r>
              <a:rPr lang="en-US" sz="1600" dirty="0" smtClean="0">
                <a:latin typeface="+mn-lt"/>
              </a:rPr>
              <a:t>Space Before: 6pt</a:t>
            </a:r>
            <a:br>
              <a:rPr lang="en-US" sz="1600" dirty="0" smtClean="0">
                <a:latin typeface="+mn-lt"/>
              </a:rPr>
            </a:br>
            <a:endParaRPr lang="en-US" sz="1600" dirty="0" smtClean="0">
              <a:latin typeface="+mn-lt"/>
            </a:endParaRPr>
          </a:p>
          <a:p>
            <a:pPr algn="ctr"/>
            <a:r>
              <a:rPr lang="en-US" sz="1200" i="1" dirty="0" smtClean="0">
                <a:latin typeface="+mn-lt"/>
              </a:rPr>
              <a:t>For labels only – use layout placeholders for bulleted lists</a:t>
            </a:r>
          </a:p>
        </p:txBody>
      </p:sp>
      <p:sp>
        <p:nvSpPr>
          <p:cNvPr id="588810" name="Rectangle 10"/>
          <p:cNvSpPr>
            <a:spLocks noChangeArrowheads="1"/>
          </p:cNvSpPr>
          <p:nvPr/>
        </p:nvSpPr>
        <p:spPr bwMode="auto">
          <a:xfrm>
            <a:off x="4572000" y="2065338"/>
            <a:ext cx="4021138" cy="576262"/>
          </a:xfrm>
          <a:prstGeom prst="rect">
            <a:avLst/>
          </a:prstGeom>
          <a:noFill/>
          <a:ln w="12700" cap="sq" algn="ctr">
            <a:noFill/>
            <a:miter lim="800000"/>
            <a:headEnd/>
            <a:tailEnd/>
          </a:ln>
          <a:effectLst/>
        </p:spPr>
        <p:txBody>
          <a:bodyPr wrap="none"/>
          <a:lstStyle/>
          <a:p>
            <a:pPr>
              <a:spcBef>
                <a:spcPct val="25000"/>
              </a:spcBef>
            </a:pPr>
            <a:r>
              <a:rPr lang="en-US" b="1" dirty="0" smtClean="0">
                <a:solidFill>
                  <a:schemeClr val="tx2"/>
                </a:solidFill>
                <a:latin typeface="+mn-lt"/>
              </a:rPr>
              <a:t>Drawing Style </a:t>
            </a:r>
            <a:r>
              <a:rPr lang="en-US" b="1" dirty="0">
                <a:solidFill>
                  <a:schemeClr val="tx2"/>
                </a:solidFill>
                <a:latin typeface="+mn-lt"/>
              </a:rPr>
              <a:t>Default:</a:t>
            </a:r>
          </a:p>
        </p:txBody>
      </p:sp>
      <p:cxnSp>
        <p:nvCxnSpPr>
          <p:cNvPr id="8" name="Straight Arrow Connector 7"/>
          <p:cNvCxnSpPr/>
          <p:nvPr/>
        </p:nvCxnSpPr>
        <p:spPr bwMode="auto">
          <a:xfrm>
            <a:off x="5539582" y="5000625"/>
            <a:ext cx="2085975" cy="1588"/>
          </a:xfrm>
          <a:prstGeom prst="straightConnector1">
            <a:avLst/>
          </a:prstGeom>
          <a:solidFill>
            <a:schemeClr val="accent2"/>
          </a:solidFill>
          <a:ln w="19050" cap="sq" cmpd="sng" algn="ctr">
            <a:solidFill>
              <a:schemeClr val="tx2"/>
            </a:solidFill>
            <a:prstDash val="solid"/>
            <a:round/>
            <a:headEnd type="triangle" w="med" len="med"/>
            <a:tailEnd type="triangle" w="med" len="med"/>
          </a:ln>
          <a:effectLst/>
        </p:spPr>
      </p:cxnSp>
      <p:sp>
        <p:nvSpPr>
          <p:cNvPr id="14" name="Rectangle 10"/>
          <p:cNvSpPr>
            <a:spLocks noChangeArrowheads="1"/>
          </p:cNvSpPr>
          <p:nvPr/>
        </p:nvSpPr>
        <p:spPr bwMode="auto">
          <a:xfrm>
            <a:off x="5239544" y="4570413"/>
            <a:ext cx="2686050" cy="576262"/>
          </a:xfrm>
          <a:prstGeom prst="rect">
            <a:avLst/>
          </a:prstGeom>
          <a:noFill/>
          <a:ln w="12700" cap="sq" algn="ctr">
            <a:noFill/>
            <a:miter lim="800000"/>
            <a:headEnd/>
            <a:tailEnd/>
          </a:ln>
          <a:effectLst/>
        </p:spPr>
        <p:txBody>
          <a:bodyPr wrap="none"/>
          <a:lstStyle/>
          <a:p>
            <a:pPr>
              <a:spcBef>
                <a:spcPct val="25000"/>
              </a:spcBef>
            </a:pPr>
            <a:r>
              <a:rPr lang="en-US" b="1" dirty="0" smtClean="0">
                <a:solidFill>
                  <a:schemeClr val="tx2"/>
                </a:solidFill>
                <a:latin typeface="+mn-lt"/>
              </a:rPr>
              <a:t>Line Style Default</a:t>
            </a:r>
            <a:r>
              <a:rPr lang="en-US" b="1" dirty="0">
                <a:solidFill>
                  <a:schemeClr val="tx2"/>
                </a:solidFill>
                <a:latin typeface="+mn-lt"/>
              </a:rPr>
              <a:t>:</a:t>
            </a:r>
          </a:p>
        </p:txBody>
      </p:sp>
      <p:sp>
        <p:nvSpPr>
          <p:cNvPr id="588811" name="Rectangle 11"/>
          <p:cNvSpPr>
            <a:spLocks noChangeArrowheads="1"/>
          </p:cNvSpPr>
          <p:nvPr/>
        </p:nvSpPr>
        <p:spPr bwMode="auto">
          <a:xfrm>
            <a:off x="4812824" y="2752725"/>
            <a:ext cx="1005840" cy="1005840"/>
          </a:xfrm>
          <a:prstGeom prst="rect">
            <a:avLst/>
          </a:prstGeom>
          <a:solidFill>
            <a:schemeClr val="accent2"/>
          </a:solidFill>
          <a:ln w="12700" cap="sq" algn="ctr">
            <a:solidFill>
              <a:schemeClr val="tx2"/>
            </a:solidFill>
            <a:miter lim="800000"/>
            <a:headEnd/>
            <a:tailEnd/>
          </a:ln>
          <a:effectLst/>
        </p:spPr>
        <p:txBody>
          <a:bodyPr wrap="none" anchor="ctr"/>
          <a:lstStyle/>
          <a:p>
            <a:pPr algn="ctr"/>
            <a:r>
              <a:rPr lang="en-US" sz="1600" dirty="0" smtClean="0">
                <a:solidFill>
                  <a:schemeClr val="bg1"/>
                </a:solidFill>
                <a:latin typeface="+mn-lt"/>
              </a:rPr>
              <a:t>Sample</a:t>
            </a:r>
            <a:endParaRPr lang="en-US" sz="1600" dirty="0">
              <a:solidFill>
                <a:schemeClr val="bg1"/>
              </a:solidFill>
              <a:latin typeface="+mn-lt"/>
            </a:endParaRPr>
          </a:p>
        </p:txBody>
      </p:sp>
      <p:sp>
        <p:nvSpPr>
          <p:cNvPr id="16" name="Text Box 5"/>
          <p:cNvSpPr txBox="1">
            <a:spLocks noChangeArrowheads="1"/>
          </p:cNvSpPr>
          <p:nvPr/>
        </p:nvSpPr>
        <p:spPr bwMode="auto">
          <a:xfrm>
            <a:off x="1028700" y="2065338"/>
            <a:ext cx="2933700" cy="923330"/>
          </a:xfrm>
          <a:prstGeom prst="rect">
            <a:avLst/>
          </a:prstGeom>
          <a:noFill/>
          <a:ln w="12700" cap="sq" algn="ctr">
            <a:noFill/>
            <a:miter lim="800000"/>
            <a:headEnd/>
            <a:tailEnd/>
          </a:ln>
          <a:effectLst/>
        </p:spPr>
        <p:txBody>
          <a:bodyPr wrap="square">
            <a:spAutoFit/>
          </a:bodyPr>
          <a:lstStyle/>
          <a:p>
            <a:pPr algn="ctr"/>
            <a:r>
              <a:rPr lang="en-US" b="1" dirty="0" smtClean="0">
                <a:solidFill>
                  <a:schemeClr val="tx2"/>
                </a:solidFill>
                <a:latin typeface="+mn-lt"/>
              </a:rPr>
              <a:t>Theme Fonts:</a:t>
            </a:r>
            <a:endParaRPr lang="en-US" b="1" dirty="0">
              <a:solidFill>
                <a:schemeClr val="tx2"/>
              </a:solidFill>
              <a:latin typeface="+mn-lt"/>
            </a:endParaRPr>
          </a:p>
          <a:p>
            <a:pPr algn="ctr"/>
            <a:r>
              <a:rPr lang="en-US" dirty="0" smtClean="0">
                <a:latin typeface="+mn-lt"/>
              </a:rPr>
              <a:t>Verdana (heading)</a:t>
            </a:r>
          </a:p>
          <a:p>
            <a:pPr algn="ctr"/>
            <a:r>
              <a:rPr lang="en-US" dirty="0" smtClean="0"/>
              <a:t>Verdana </a:t>
            </a:r>
            <a:r>
              <a:rPr lang="en-US" dirty="0" smtClean="0">
                <a:latin typeface="+mn-lt"/>
              </a:rPr>
              <a:t>(body)</a:t>
            </a:r>
          </a:p>
        </p:txBody>
      </p:sp>
      <p:sp>
        <p:nvSpPr>
          <p:cNvPr id="2" name="Oval 1"/>
          <p:cNvSpPr/>
          <p:nvPr/>
        </p:nvSpPr>
        <p:spPr bwMode="auto">
          <a:xfrm>
            <a:off x="6248400" y="2743200"/>
            <a:ext cx="990600" cy="990600"/>
          </a:xfrm>
          <a:prstGeom prst="ellipse">
            <a:avLst/>
          </a:prstGeom>
          <a:solidFill>
            <a:schemeClr val="accent2"/>
          </a:solidFill>
          <a:ln w="12700" cap="sq" algn="ctr">
            <a:solidFill>
              <a:schemeClr val="tx2"/>
            </a:solidFill>
            <a:miter lim="800000"/>
            <a:headEnd/>
            <a:tailEnd/>
          </a:ln>
          <a:effectLst/>
        </p:spPr>
        <p:txBody>
          <a:bodyPr wrap="none" rtlCol="0" anchor="ctr"/>
          <a:lstStyle/>
          <a:p>
            <a:pPr algn="ctr"/>
            <a:r>
              <a:rPr lang="en-US" sz="1600" dirty="0" smtClean="0">
                <a:solidFill>
                  <a:schemeClr val="bg1"/>
                </a:solidFill>
                <a:latin typeface="+mn-lt"/>
              </a:rPr>
              <a:t>Sample</a:t>
            </a:r>
          </a:p>
        </p:txBody>
      </p:sp>
      <p:sp>
        <p:nvSpPr>
          <p:cNvPr id="3" name="Rounded Rectangle 2"/>
          <p:cNvSpPr/>
          <p:nvPr/>
        </p:nvSpPr>
        <p:spPr bwMode="auto">
          <a:xfrm>
            <a:off x="7543800" y="2743200"/>
            <a:ext cx="990600" cy="990600"/>
          </a:xfrm>
          <a:prstGeom prst="roundRect">
            <a:avLst/>
          </a:prstGeom>
          <a:solidFill>
            <a:schemeClr val="accent2"/>
          </a:solidFill>
          <a:ln w="12700" cap="sq" algn="ctr">
            <a:solidFill>
              <a:schemeClr val="tx2"/>
            </a:solidFill>
            <a:miter lim="800000"/>
            <a:headEnd/>
            <a:tailEnd/>
          </a:ln>
          <a:effectLst/>
        </p:spPr>
        <p:txBody>
          <a:bodyPr wrap="none" rtlCol="0" anchor="ctr"/>
          <a:lstStyle/>
          <a:p>
            <a:pPr algn="ctr"/>
            <a:r>
              <a:rPr lang="en-US" sz="1600" dirty="0" smtClean="0">
                <a:solidFill>
                  <a:schemeClr val="bg1"/>
                </a:solidFill>
                <a:latin typeface="+mn-lt"/>
              </a:rPr>
              <a:t>Sample</a:t>
            </a:r>
          </a:p>
        </p:txBody>
      </p:sp>
      <p:sp>
        <p:nvSpPr>
          <p:cNvPr id="11" name="Slide Number Placeholder 10"/>
          <p:cNvSpPr>
            <a:spLocks noGrp="1"/>
          </p:cNvSpPr>
          <p:nvPr>
            <p:ph type="sldNum" sz="quarter" idx="12"/>
          </p:nvPr>
        </p:nvSpPr>
        <p:spPr/>
        <p:txBody>
          <a:bodyPr/>
          <a:lstStyle/>
          <a:p>
            <a:fld id="{BFEBEB0A-9E3D-4B14-9782-E2AE3DA60D96}" type="slidenum">
              <a:rPr lang="en-US" smtClean="0"/>
              <a:pPr/>
              <a:t>23</a:t>
            </a:fld>
            <a:endParaRPr lang="en-US"/>
          </a:p>
        </p:txBody>
      </p:sp>
      <p:sp>
        <p:nvSpPr>
          <p:cNvPr id="4" name="Footer Placeholder 3"/>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26371755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smtClean="0"/>
              <a:t/>
            </a:r>
            <a:br>
              <a:rPr lang="en-US" dirty="0" smtClean="0"/>
            </a:br>
            <a:r>
              <a:rPr lang="en-US" dirty="0" smtClean="0"/>
              <a:t>Default Table Style</a:t>
            </a:r>
            <a:endParaRPr lang="en-US" dirty="0"/>
          </a:p>
        </p:txBody>
      </p:sp>
      <p:graphicFrame>
        <p:nvGraphicFramePr>
          <p:cNvPr id="2" name="Table 1"/>
          <p:cNvGraphicFramePr>
            <a:graphicFrameLocks noGrp="1"/>
          </p:cNvGraphicFramePr>
          <p:nvPr>
            <p:extLst/>
          </p:nvPr>
        </p:nvGraphicFramePr>
        <p:xfrm>
          <a:off x="457200" y="1497214"/>
          <a:ext cx="8229600" cy="2668385"/>
        </p:xfrm>
        <a:graphic>
          <a:graphicData uri="http://schemas.openxmlformats.org/drawingml/2006/table">
            <a:tbl>
              <a:tblPr firstRow="1" bandRow="1">
                <a:tableStyleId>{21E4AEA4-8DFA-4A89-87EB-49C32662AFE0}</a:tableStyleId>
              </a:tblPr>
              <a:tblGrid>
                <a:gridCol w="1645920"/>
                <a:gridCol w="1645920"/>
                <a:gridCol w="1645920"/>
                <a:gridCol w="1645920"/>
                <a:gridCol w="1645920"/>
              </a:tblGrid>
              <a:tr h="533677">
                <a:tc>
                  <a:txBody>
                    <a:bodyPr/>
                    <a:lstStyle/>
                    <a:p>
                      <a:r>
                        <a:rPr lang="en-US" sz="1800" dirty="0" smtClean="0"/>
                        <a:t>Heading</a:t>
                      </a:r>
                      <a:r>
                        <a:rPr lang="en-US" sz="1800" baseline="0" dirty="0" smtClean="0"/>
                        <a:t> 1</a:t>
                      </a:r>
                      <a:endParaRPr lang="en-US" sz="1800" dirty="0"/>
                    </a:p>
                  </a:txBody>
                  <a:tcPr marL="89777" marR="89777" marT="44889" marB="44889"/>
                </a:tc>
                <a:tc>
                  <a:txBody>
                    <a:bodyPr/>
                    <a:lstStyle/>
                    <a:p>
                      <a:r>
                        <a:rPr lang="en-US" sz="1800" dirty="0" smtClean="0"/>
                        <a:t>Heading 2</a:t>
                      </a:r>
                      <a:endParaRPr lang="en-US" sz="1800" dirty="0"/>
                    </a:p>
                  </a:txBody>
                  <a:tcPr marL="89777" marR="89777" marT="44889" marB="44889"/>
                </a:tc>
                <a:tc>
                  <a:txBody>
                    <a:bodyPr/>
                    <a:lstStyle/>
                    <a:p>
                      <a:r>
                        <a:rPr lang="en-US" sz="1800" dirty="0" smtClean="0"/>
                        <a:t>Heading 3</a:t>
                      </a:r>
                      <a:endParaRPr lang="en-US" sz="1800" dirty="0"/>
                    </a:p>
                  </a:txBody>
                  <a:tcPr marL="89777" marR="89777" marT="44889" marB="44889"/>
                </a:tc>
                <a:tc>
                  <a:txBody>
                    <a:bodyPr/>
                    <a:lstStyle/>
                    <a:p>
                      <a:r>
                        <a:rPr lang="en-US" sz="1800" dirty="0" smtClean="0"/>
                        <a:t>Heading 4</a:t>
                      </a:r>
                      <a:endParaRPr lang="en-US" sz="1800" dirty="0"/>
                    </a:p>
                  </a:txBody>
                  <a:tcPr marL="89777" marR="89777" marT="44889" marB="44889"/>
                </a:tc>
                <a:tc>
                  <a:txBody>
                    <a:bodyPr/>
                    <a:lstStyle/>
                    <a:p>
                      <a:r>
                        <a:rPr lang="en-US" sz="1800" dirty="0" smtClean="0"/>
                        <a:t>Heading 5</a:t>
                      </a:r>
                      <a:endParaRPr lang="en-US" sz="1800" dirty="0"/>
                    </a:p>
                  </a:txBody>
                  <a:tcPr marL="89777" marR="89777" marT="44889" marB="44889"/>
                </a:tc>
              </a:tr>
              <a:tr h="533677">
                <a:tc>
                  <a:txBody>
                    <a:bodyPr/>
                    <a:lstStyle/>
                    <a:p>
                      <a:r>
                        <a:rPr lang="en-US" sz="1800" dirty="0" smtClean="0"/>
                        <a:t>Content</a:t>
                      </a:r>
                      <a:endParaRPr lang="en-US" sz="1800" dirty="0"/>
                    </a:p>
                  </a:txBody>
                  <a:tcPr marL="89777" marR="89777" marT="44889" marB="44889"/>
                </a:tc>
                <a:tc>
                  <a:txBody>
                    <a:bodyPr/>
                    <a:lstStyle/>
                    <a:p>
                      <a:r>
                        <a:rPr lang="en-US" sz="1800" dirty="0" smtClean="0"/>
                        <a:t>Content</a:t>
                      </a:r>
                      <a:endParaRPr lang="en-US" sz="1800" dirty="0"/>
                    </a:p>
                  </a:txBody>
                  <a:tcPr marL="89777" marR="89777" marT="44889" marB="44889"/>
                </a:tc>
                <a:tc>
                  <a:txBody>
                    <a:bodyPr/>
                    <a:lstStyle/>
                    <a:p>
                      <a:r>
                        <a:rPr lang="en-US" sz="1800" dirty="0" smtClean="0"/>
                        <a:t>Content</a:t>
                      </a:r>
                      <a:endParaRPr lang="en-US" sz="1800" dirty="0"/>
                    </a:p>
                  </a:txBody>
                  <a:tcPr marL="89777" marR="89777" marT="44889" marB="44889"/>
                </a:tc>
                <a:tc>
                  <a:txBody>
                    <a:bodyPr/>
                    <a:lstStyle/>
                    <a:p>
                      <a:r>
                        <a:rPr lang="en-US" sz="1800" dirty="0" smtClean="0"/>
                        <a:t>Content</a:t>
                      </a:r>
                      <a:endParaRPr lang="en-US" sz="1800" dirty="0"/>
                    </a:p>
                  </a:txBody>
                  <a:tcPr marL="89777" marR="89777" marT="44889" marB="44889"/>
                </a:tc>
                <a:tc>
                  <a:txBody>
                    <a:bodyPr/>
                    <a:lstStyle/>
                    <a:p>
                      <a:r>
                        <a:rPr lang="en-US" sz="1800" dirty="0" smtClean="0"/>
                        <a:t>Content</a:t>
                      </a:r>
                      <a:endParaRPr lang="en-US" sz="1800" dirty="0"/>
                    </a:p>
                  </a:txBody>
                  <a:tcPr marL="89777" marR="89777" marT="44889" marB="44889"/>
                </a:tc>
              </a:tr>
              <a:tr h="53367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r>
              <a:tr h="53367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r>
              <a:tr h="53367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t>Content</a:t>
                      </a:r>
                    </a:p>
                  </a:txBody>
                  <a:tcPr marL="89777" marR="89777" marT="44889" marB="44889"/>
                </a:tc>
              </a:tr>
            </a:tbl>
          </a:graphicData>
        </a:graphic>
      </p:graphicFrame>
      <p:sp>
        <p:nvSpPr>
          <p:cNvPr id="4" name="Slide Number Placeholder 3"/>
          <p:cNvSpPr>
            <a:spLocks noGrp="1"/>
          </p:cNvSpPr>
          <p:nvPr>
            <p:ph type="sldNum" sz="quarter" idx="12"/>
          </p:nvPr>
        </p:nvSpPr>
        <p:spPr/>
        <p:txBody>
          <a:bodyPr/>
          <a:lstStyle/>
          <a:p>
            <a:fld id="{BFEBEB0A-9E3D-4B14-9782-E2AE3DA60D96}" type="slidenum">
              <a:rPr lang="en-US" smtClean="0"/>
              <a:pPr/>
              <a:t>24</a:t>
            </a:fld>
            <a:endParaRPr lang="en-US"/>
          </a:p>
        </p:txBody>
      </p:sp>
      <p:sp>
        <p:nvSpPr>
          <p:cNvPr id="3" name="Footer Placeholder 2"/>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25469305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Layout: </a:t>
            </a:r>
            <a:r>
              <a:rPr lang="en-US" dirty="0" err="1" smtClean="0"/>
              <a:t>PhotoCaption</a:t>
            </a:r>
            <a:endParaRPr lang="en-US" dirty="0"/>
          </a:p>
        </p:txBody>
      </p:sp>
      <p:sp>
        <p:nvSpPr>
          <p:cNvPr id="3" name="Slide Number Placeholder 2"/>
          <p:cNvSpPr>
            <a:spLocks noGrp="1"/>
          </p:cNvSpPr>
          <p:nvPr>
            <p:ph type="sldNum" sz="quarter" idx="10"/>
          </p:nvPr>
        </p:nvSpPr>
        <p:spPr/>
        <p:txBody>
          <a:bodyPr/>
          <a:lstStyle/>
          <a:p>
            <a:fld id="{BFEBEB0A-9E3D-4B14-9782-E2AE3DA60D96}" type="slidenum">
              <a:rPr lang="en-US" smtClean="0"/>
              <a:pPr/>
              <a:t>25</a:t>
            </a:fld>
            <a:endParaRPr lang="en-US"/>
          </a:p>
        </p:txBody>
      </p:sp>
      <p:sp>
        <p:nvSpPr>
          <p:cNvPr id="4" name="Footer Placeholder 3"/>
          <p:cNvSpPr>
            <a:spLocks noGrp="1"/>
          </p:cNvSpPr>
          <p:nvPr>
            <p:ph type="ftr" sz="quarter" idx="11"/>
          </p:nvPr>
        </p:nvSpPr>
        <p:spPr/>
        <p:txBody>
          <a:bodyPr/>
          <a:lstStyle/>
          <a:p>
            <a:r>
              <a:rPr lang="en-US" dirty="0"/>
              <a:t>Desktop Object Identification and Tracking</a:t>
            </a:r>
          </a:p>
        </p:txBody>
      </p:sp>
      <p:sp>
        <p:nvSpPr>
          <p:cNvPr id="7" name="Text Placeholder 6"/>
          <p:cNvSpPr>
            <a:spLocks noGrp="1"/>
          </p:cNvSpPr>
          <p:nvPr>
            <p:ph type="body" sz="quarter" idx="13"/>
          </p:nvPr>
        </p:nvSpPr>
        <p:spPr/>
        <p:txBody>
          <a:bodyPr/>
          <a:lstStyle/>
          <a:p>
            <a:r>
              <a:rPr lang="en-US" dirty="0" smtClean="0"/>
              <a:t>Photo description</a:t>
            </a:r>
            <a:endParaRPr lang="en-US" dirty="0"/>
          </a:p>
        </p:txBody>
      </p:sp>
      <p:pic>
        <p:nvPicPr>
          <p:cNvPr id="9" name="j0313970.jpg"/>
          <p:cNvPicPr>
            <a:picLocks noGrp="1" noChangeAspect="1"/>
          </p:cNvPicPr>
          <p:nvPr>
            <p:ph type="pic" sz="quarter" idx="12"/>
          </p:nvPr>
        </p:nvPicPr>
        <p:blipFill>
          <a:blip r:embed="rId2" cstate="print"/>
          <a:srcRect t="10390" b="10390"/>
          <a:stretch>
            <a:fillRect/>
          </a:stretch>
        </p:blipFill>
        <p:spPr/>
      </p:pic>
    </p:spTree>
    <p:extLst>
      <p:ext uri="{BB962C8B-B14F-4D97-AF65-F5344CB8AC3E}">
        <p14:creationId xmlns:p14="http://schemas.microsoft.com/office/powerpoint/2010/main" val="27714242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Layout: Content</a:t>
            </a:r>
            <a:br>
              <a:rPr lang="en-US" smtClean="0"/>
            </a:br>
            <a:r>
              <a:rPr lang="en-US" smtClean="0"/>
              <a:t>Column Chart Sample</a:t>
            </a:r>
            <a:endParaRPr lang="en-US" dirty="0"/>
          </a:p>
        </p:txBody>
      </p:sp>
      <p:graphicFrame>
        <p:nvGraphicFramePr>
          <p:cNvPr id="9" name="Content Placeholder 8"/>
          <p:cNvGraphicFramePr>
            <a:graphicFrameLocks noGrp="1"/>
          </p:cNvGraphicFramePr>
          <p:nvPr>
            <p:ph idx="1"/>
            <p:extLst/>
          </p:nvPr>
        </p:nvGraphicFramePr>
        <p:xfrm>
          <a:off x="457200" y="1524000"/>
          <a:ext cx="8229600" cy="4648200"/>
        </p:xfrm>
        <a:graphic>
          <a:graphicData uri="http://schemas.openxmlformats.org/drawingml/2006/chart">
            <c:chart xmlns:c="http://schemas.openxmlformats.org/drawingml/2006/chart" xmlns:r="http://schemas.openxmlformats.org/officeDocument/2006/relationships" r:id="rId3"/>
          </a:graphicData>
        </a:graphic>
      </p:graphicFrame>
      <p:sp>
        <p:nvSpPr>
          <p:cNvPr id="5" name="Footer Placeholder 4"/>
          <p:cNvSpPr>
            <a:spLocks noGrp="1"/>
          </p:cNvSpPr>
          <p:nvPr>
            <p:ph type="ftr" sz="quarter" idx="11"/>
          </p:nvPr>
        </p:nvSpPr>
        <p:spPr>
          <a:prstGeom prst="rect">
            <a:avLst/>
          </a:prstGeom>
        </p:spPr>
        <p:txBody>
          <a:bodyPr/>
          <a:lstStyle/>
          <a:p>
            <a:r>
              <a:rPr lang="en-US" dirty="0"/>
              <a:t>Desktop Object Identification and Tracking</a:t>
            </a:r>
          </a:p>
        </p:txBody>
      </p:sp>
      <p:sp>
        <p:nvSpPr>
          <p:cNvPr id="4" name="Slide Number Placeholder 3"/>
          <p:cNvSpPr>
            <a:spLocks noGrp="1"/>
          </p:cNvSpPr>
          <p:nvPr>
            <p:ph type="sldNum" sz="quarter" idx="12"/>
          </p:nvPr>
        </p:nvSpPr>
        <p:spPr/>
        <p:txBody>
          <a:bodyPr/>
          <a:lstStyle/>
          <a:p>
            <a:fld id="{BFEBEB0A-9E3D-4B14-9782-E2AE3DA60D96}" type="slidenum">
              <a:rPr lang="en-US" smtClean="0"/>
              <a:pPr/>
              <a:t>26</a:t>
            </a:fld>
            <a:endParaRPr lang="en-US" dirty="0"/>
          </a:p>
        </p:txBody>
      </p:sp>
    </p:spTree>
    <p:extLst>
      <p:ext uri="{BB962C8B-B14F-4D97-AF65-F5344CB8AC3E}">
        <p14:creationId xmlns:p14="http://schemas.microsoft.com/office/powerpoint/2010/main" val="1214003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Layout: Two Content </a:t>
            </a:r>
            <a:br>
              <a:rPr lang="en-US" smtClean="0"/>
            </a:br>
            <a:r>
              <a:rPr lang="en-US" smtClean="0"/>
              <a:t>Column Chart Sample </a:t>
            </a:r>
            <a:endParaRPr lang="en-US" dirty="0"/>
          </a:p>
        </p:txBody>
      </p:sp>
      <p:graphicFrame>
        <p:nvGraphicFramePr>
          <p:cNvPr id="9" name="Content Placeholder 8"/>
          <p:cNvGraphicFramePr>
            <a:graphicFrameLocks noGrp="1"/>
          </p:cNvGraphicFramePr>
          <p:nvPr>
            <p:ph sz="half" idx="1"/>
          </p:nvPr>
        </p:nvGraphicFramePr>
        <p:xfrm>
          <a:off x="762000" y="1676400"/>
          <a:ext cx="3657600" cy="4495800"/>
        </p:xfrm>
        <a:graphic>
          <a:graphicData uri="http://schemas.openxmlformats.org/drawingml/2006/chart">
            <c:chart xmlns:c="http://schemas.openxmlformats.org/drawingml/2006/chart" xmlns:r="http://schemas.openxmlformats.org/officeDocument/2006/relationships" r:id="rId3"/>
          </a:graphicData>
        </a:graphic>
      </p:graphicFrame>
      <p:sp>
        <p:nvSpPr>
          <p:cNvPr id="5" name="Content Placeholder 4"/>
          <p:cNvSpPr>
            <a:spLocks noGrp="1"/>
          </p:cNvSpPr>
          <p:nvPr>
            <p:ph sz="half" idx="2"/>
          </p:nvPr>
        </p:nvSpPr>
        <p:spPr/>
        <p:txBody>
          <a:bodyPr>
            <a:normAutofit lnSpcReduction="10000"/>
          </a:bodyPr>
          <a:lstStyle/>
          <a:p>
            <a:r>
              <a:rPr lang="en-US" dirty="0" smtClean="0"/>
              <a:t>First level bullet text</a:t>
            </a:r>
          </a:p>
          <a:p>
            <a:r>
              <a:rPr lang="en-US" dirty="0" smtClean="0"/>
              <a:t>Line spacing 0.95, before paragraph 12pt</a:t>
            </a:r>
          </a:p>
          <a:p>
            <a:r>
              <a:rPr lang="en-US" dirty="0" smtClean="0"/>
              <a:t>Left justified</a:t>
            </a:r>
          </a:p>
          <a:p>
            <a:r>
              <a:rPr lang="en-US" dirty="0" smtClean="0"/>
              <a:t>Sentence case </a:t>
            </a:r>
          </a:p>
          <a:p>
            <a:r>
              <a:rPr lang="en-US" dirty="0" smtClean="0"/>
              <a:t>First level bullet color is accent 2</a:t>
            </a:r>
          </a:p>
          <a:p>
            <a:pPr lvl="1"/>
            <a:r>
              <a:rPr lang="en-US" dirty="0" smtClean="0"/>
              <a:t>Second bullet level</a:t>
            </a:r>
          </a:p>
          <a:p>
            <a:pPr lvl="1"/>
            <a:r>
              <a:rPr lang="en-US" dirty="0" smtClean="0"/>
              <a:t>Line spacing 0.95, before paragraph 6pt</a:t>
            </a:r>
          </a:p>
        </p:txBody>
      </p:sp>
      <p:sp>
        <p:nvSpPr>
          <p:cNvPr id="6" name="Slide Number Placeholder 5"/>
          <p:cNvSpPr>
            <a:spLocks noGrp="1"/>
          </p:cNvSpPr>
          <p:nvPr>
            <p:ph type="sldNum" sz="quarter" idx="12"/>
          </p:nvPr>
        </p:nvSpPr>
        <p:spPr/>
        <p:txBody>
          <a:bodyPr/>
          <a:lstStyle/>
          <a:p>
            <a:fld id="{BFEBEB0A-9E3D-4B14-9782-E2AE3DA60D96}" type="slidenum">
              <a:rPr lang="en-US" smtClean="0"/>
              <a:pPr/>
              <a:t>27</a:t>
            </a:fld>
            <a:endParaRPr lang="en-US"/>
          </a:p>
        </p:txBody>
      </p:sp>
      <p:sp>
        <p:nvSpPr>
          <p:cNvPr id="3" name="Footer Placeholder 2"/>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4548408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Layout: Content </a:t>
            </a:r>
            <a:br>
              <a:rPr lang="en-US" smtClean="0"/>
            </a:br>
            <a:r>
              <a:rPr lang="en-US" smtClean="0"/>
              <a:t>Line Chart Sample</a:t>
            </a:r>
            <a:endParaRPr lang="en-US" dirty="0"/>
          </a:p>
        </p:txBody>
      </p:sp>
      <p:graphicFrame>
        <p:nvGraphicFramePr>
          <p:cNvPr id="11" name="Content Placeholder 10"/>
          <p:cNvGraphicFramePr>
            <a:graphicFrameLocks noGrp="1"/>
          </p:cNvGraphicFramePr>
          <p:nvPr>
            <p:ph idx="1"/>
          </p:nvPr>
        </p:nvGraphicFramePr>
        <p:xfrm>
          <a:off x="457200" y="1524000"/>
          <a:ext cx="8229600" cy="4648200"/>
        </p:xfrm>
        <a:graphic>
          <a:graphicData uri="http://schemas.openxmlformats.org/drawingml/2006/chart">
            <c:chart xmlns:c="http://schemas.openxmlformats.org/drawingml/2006/chart" xmlns:r="http://schemas.openxmlformats.org/officeDocument/2006/relationships" r:id="rId3"/>
          </a:graphicData>
        </a:graphic>
      </p:graphicFrame>
      <p:sp>
        <p:nvSpPr>
          <p:cNvPr id="5" name="Footer Placeholder 4"/>
          <p:cNvSpPr>
            <a:spLocks noGrp="1"/>
          </p:cNvSpPr>
          <p:nvPr>
            <p:ph type="ftr" sz="quarter" idx="11"/>
          </p:nvPr>
        </p:nvSpPr>
        <p:spPr>
          <a:prstGeom prst="rect">
            <a:avLst/>
          </a:prstGeom>
        </p:spPr>
        <p:txBody>
          <a:bodyPr/>
          <a:lstStyle/>
          <a:p>
            <a:r>
              <a:rPr lang="en-US" dirty="0"/>
              <a:t>Desktop Object Identification and Tracking</a:t>
            </a:r>
          </a:p>
        </p:txBody>
      </p:sp>
      <p:sp>
        <p:nvSpPr>
          <p:cNvPr id="4" name="Slide Number Placeholder 3"/>
          <p:cNvSpPr>
            <a:spLocks noGrp="1"/>
          </p:cNvSpPr>
          <p:nvPr>
            <p:ph type="sldNum" sz="quarter" idx="12"/>
          </p:nvPr>
        </p:nvSpPr>
        <p:spPr/>
        <p:txBody>
          <a:bodyPr/>
          <a:lstStyle/>
          <a:p>
            <a:fld id="{BFEBEB0A-9E3D-4B14-9782-E2AE3DA60D96}" type="slidenum">
              <a:rPr lang="en-US" smtClean="0"/>
              <a:pPr/>
              <a:t>28</a:t>
            </a:fld>
            <a:endParaRPr lang="en-US" dirty="0"/>
          </a:p>
        </p:txBody>
      </p:sp>
    </p:spTree>
    <p:extLst>
      <p:ext uri="{BB962C8B-B14F-4D97-AF65-F5344CB8AC3E}">
        <p14:creationId xmlns:p14="http://schemas.microsoft.com/office/powerpoint/2010/main" val="39064941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Layout: Two Content </a:t>
            </a:r>
            <a:br>
              <a:rPr lang="en-US" smtClean="0"/>
            </a:br>
            <a:r>
              <a:rPr lang="en-US" smtClean="0"/>
              <a:t>Line Chart Sample</a:t>
            </a:r>
            <a:endParaRPr lang="en-US" dirty="0"/>
          </a:p>
        </p:txBody>
      </p:sp>
      <p:graphicFrame>
        <p:nvGraphicFramePr>
          <p:cNvPr id="11" name="Content Placeholder 10"/>
          <p:cNvGraphicFramePr>
            <a:graphicFrameLocks noGrp="1"/>
          </p:cNvGraphicFramePr>
          <p:nvPr>
            <p:ph sz="half" idx="1"/>
          </p:nvPr>
        </p:nvGraphicFramePr>
        <p:xfrm>
          <a:off x="762000" y="1676400"/>
          <a:ext cx="3657600" cy="4495800"/>
        </p:xfrm>
        <a:graphic>
          <a:graphicData uri="http://schemas.openxmlformats.org/drawingml/2006/chart">
            <c:chart xmlns:c="http://schemas.openxmlformats.org/drawingml/2006/chart" xmlns:r="http://schemas.openxmlformats.org/officeDocument/2006/relationships" r:id="rId3"/>
          </a:graphicData>
        </a:graphic>
      </p:graphicFrame>
      <p:sp>
        <p:nvSpPr>
          <p:cNvPr id="5" name="Content Placeholder 4"/>
          <p:cNvSpPr>
            <a:spLocks noGrp="1"/>
          </p:cNvSpPr>
          <p:nvPr>
            <p:ph sz="half" idx="2"/>
          </p:nvPr>
        </p:nvSpPr>
        <p:spPr/>
        <p:txBody>
          <a:bodyPr>
            <a:normAutofit lnSpcReduction="10000"/>
          </a:bodyPr>
          <a:lstStyle/>
          <a:p>
            <a:r>
              <a:rPr lang="en-US" smtClean="0"/>
              <a:t>First level bullet text</a:t>
            </a:r>
          </a:p>
          <a:p>
            <a:r>
              <a:rPr lang="en-US" smtClean="0"/>
              <a:t>Line spacing 0.95, before paragraph 12pt</a:t>
            </a:r>
          </a:p>
          <a:p>
            <a:r>
              <a:rPr lang="en-US" smtClean="0"/>
              <a:t>Left justified</a:t>
            </a:r>
          </a:p>
          <a:p>
            <a:r>
              <a:rPr lang="en-US" smtClean="0"/>
              <a:t>Sentence case </a:t>
            </a:r>
          </a:p>
          <a:p>
            <a:r>
              <a:rPr lang="en-US" smtClean="0"/>
              <a:t>First level bullet color is accent 2</a:t>
            </a:r>
          </a:p>
          <a:p>
            <a:pPr lvl="1"/>
            <a:r>
              <a:rPr lang="en-US" smtClean="0"/>
              <a:t>Second bullet level</a:t>
            </a:r>
          </a:p>
          <a:p>
            <a:pPr lvl="1"/>
            <a:r>
              <a:rPr lang="en-US" smtClean="0"/>
              <a:t>Line spacing 0.95, before paragraph 6pt</a:t>
            </a:r>
            <a:endParaRPr lang="en-US" dirty="0"/>
          </a:p>
        </p:txBody>
      </p:sp>
      <p:sp>
        <p:nvSpPr>
          <p:cNvPr id="6" name="Slide Number Placeholder 5"/>
          <p:cNvSpPr>
            <a:spLocks noGrp="1"/>
          </p:cNvSpPr>
          <p:nvPr>
            <p:ph type="sldNum" sz="quarter" idx="12"/>
          </p:nvPr>
        </p:nvSpPr>
        <p:spPr/>
        <p:txBody>
          <a:bodyPr/>
          <a:lstStyle/>
          <a:p>
            <a:fld id="{BFEBEB0A-9E3D-4B14-9782-E2AE3DA60D96}" type="slidenum">
              <a:rPr lang="en-US" smtClean="0"/>
              <a:pPr/>
              <a:t>29</a:t>
            </a:fld>
            <a:endParaRPr lang="en-US"/>
          </a:p>
        </p:txBody>
      </p:sp>
      <p:sp>
        <p:nvSpPr>
          <p:cNvPr id="3" name="Footer Placeholder 2"/>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11785816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Motivation</a:t>
            </a:r>
            <a:endParaRPr lang="en-US" dirty="0"/>
          </a:p>
        </p:txBody>
      </p:sp>
      <p:sp>
        <p:nvSpPr>
          <p:cNvPr id="499719" name="Rectangle 7"/>
          <p:cNvSpPr>
            <a:spLocks noGrp="1" noChangeArrowheads="1"/>
          </p:cNvSpPr>
          <p:nvPr>
            <p:ph idx="1"/>
          </p:nvPr>
        </p:nvSpPr>
        <p:spPr>
          <a:xfrm>
            <a:off x="457200" y="1455435"/>
            <a:ext cx="8229600" cy="2548128"/>
          </a:xfrm>
        </p:spPr>
        <p:txBody>
          <a:bodyPr>
            <a:normAutofit/>
          </a:bodyPr>
          <a:lstStyle/>
          <a:p>
            <a:pPr marL="0" indent="0">
              <a:buNone/>
            </a:pPr>
            <a:r>
              <a:rPr lang="en-US" sz="2000" dirty="0"/>
              <a:t>The main motivation behind this project is the struggle of finding items on a heavily </a:t>
            </a:r>
            <a:r>
              <a:rPr lang="en-US" sz="2000" dirty="0" smtClean="0"/>
              <a:t>used desk</a:t>
            </a:r>
            <a:r>
              <a:rPr lang="en-US" sz="2000" dirty="0"/>
              <a:t>. On an active workbench, tools and other useful items are frequently getting </a:t>
            </a:r>
            <a:r>
              <a:rPr lang="en-US" sz="2000" dirty="0" smtClean="0"/>
              <a:t>picked up</a:t>
            </a:r>
            <a:r>
              <a:rPr lang="en-US" sz="2000" dirty="0"/>
              <a:t>, used, and placed down somewhere else. While good standard operating procedures </a:t>
            </a:r>
            <a:r>
              <a:rPr lang="en-US" sz="2000" dirty="0" smtClean="0"/>
              <a:t>will make </a:t>
            </a:r>
            <a:r>
              <a:rPr lang="en-US" sz="2000" dirty="0"/>
              <a:t>sure all the parts end up where they're expected to be, it's very easy to quickly </a:t>
            </a:r>
            <a:r>
              <a:rPr lang="en-US" sz="2000" dirty="0" smtClean="0"/>
              <a:t>lose track </a:t>
            </a:r>
            <a:r>
              <a:rPr lang="en-US" sz="2000" dirty="0"/>
              <a:t>of items.</a:t>
            </a:r>
          </a:p>
          <a:p>
            <a:pPr marL="0" indent="0">
              <a:buNone/>
            </a:pPr>
            <a:endParaRPr lang="en-US" sz="2000"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3</a:t>
            </a:fld>
            <a:endParaRPr lang="en-US" dirty="0"/>
          </a:p>
        </p:txBody>
      </p:sp>
      <p:sp>
        <p:nvSpPr>
          <p:cNvPr id="2" name="Footer Placeholder 1"/>
          <p:cNvSpPr>
            <a:spLocks noGrp="1"/>
          </p:cNvSpPr>
          <p:nvPr>
            <p:ph type="ftr" sz="quarter" idx="11"/>
          </p:nvPr>
        </p:nvSpPr>
        <p:spPr/>
        <p:txBody>
          <a:bodyPr/>
          <a:lstStyle/>
          <a:p>
            <a:r>
              <a:rPr lang="en-US" dirty="0"/>
              <a:t>Desktop Object Identification and Tracking</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0666" b="13333"/>
          <a:stretch/>
        </p:blipFill>
        <p:spPr>
          <a:xfrm>
            <a:off x="4954509" y="3805910"/>
            <a:ext cx="3198891" cy="2431157"/>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9600" y="3810000"/>
            <a:ext cx="4343400" cy="2443163"/>
          </a:xfrm>
          <a:prstGeom prst="rect">
            <a:avLst/>
          </a:prstGeom>
        </p:spPr>
      </p:pic>
    </p:spTree>
    <p:extLst>
      <p:ext uri="{BB962C8B-B14F-4D97-AF65-F5344CB8AC3E}">
        <p14:creationId xmlns:p14="http://schemas.microsoft.com/office/powerpoint/2010/main" val="4354607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3" name="Rectangle 3"/>
          <p:cNvSpPr>
            <a:spLocks noGrp="1" noChangeArrowheads="1"/>
          </p:cNvSpPr>
          <p:nvPr>
            <p:ph type="title"/>
          </p:nvPr>
        </p:nvSpPr>
        <p:spPr/>
        <p:txBody>
          <a:bodyPr/>
          <a:lstStyle/>
          <a:p>
            <a:r>
              <a:rPr lang="en-US" smtClean="0"/>
              <a:t>Layout: Content </a:t>
            </a:r>
            <a:br>
              <a:rPr lang="en-US" smtClean="0"/>
            </a:br>
            <a:r>
              <a:rPr lang="en-US" smtClean="0"/>
              <a:t>Pie Chart Sample </a:t>
            </a:r>
            <a:endParaRPr lang="en-US" dirty="0"/>
          </a:p>
        </p:txBody>
      </p:sp>
      <p:graphicFrame>
        <p:nvGraphicFramePr>
          <p:cNvPr id="8" name="Content Placeholder 7"/>
          <p:cNvGraphicFramePr>
            <a:graphicFrameLocks noGrp="1"/>
          </p:cNvGraphicFramePr>
          <p:nvPr>
            <p:ph idx="1"/>
          </p:nvPr>
        </p:nvGraphicFramePr>
        <p:xfrm>
          <a:off x="457200" y="1524000"/>
          <a:ext cx="8229600" cy="4648200"/>
        </p:xfrm>
        <a:graphic>
          <a:graphicData uri="http://schemas.openxmlformats.org/drawingml/2006/chart">
            <c:chart xmlns:c="http://schemas.openxmlformats.org/drawingml/2006/chart" xmlns:r="http://schemas.openxmlformats.org/officeDocument/2006/relationships" r:id="rId3"/>
          </a:graphicData>
        </a:graphic>
      </p:graphicFrame>
      <p:sp>
        <p:nvSpPr>
          <p:cNvPr id="5" name="Footer Placeholder 4"/>
          <p:cNvSpPr>
            <a:spLocks noGrp="1"/>
          </p:cNvSpPr>
          <p:nvPr>
            <p:ph type="ftr" sz="quarter" idx="11"/>
          </p:nvPr>
        </p:nvSpPr>
        <p:spPr/>
        <p:txBody>
          <a:bodyPr/>
          <a:lstStyle/>
          <a:p>
            <a:r>
              <a:rPr lang="en-US" dirty="0"/>
              <a:t>Desktop Object Identification and Tracking</a:t>
            </a:r>
          </a:p>
        </p:txBody>
      </p:sp>
      <p:sp>
        <p:nvSpPr>
          <p:cNvPr id="4" name="Slide Number Placeholder 3"/>
          <p:cNvSpPr>
            <a:spLocks noGrp="1"/>
          </p:cNvSpPr>
          <p:nvPr>
            <p:ph type="sldNum" sz="quarter" idx="12"/>
          </p:nvPr>
        </p:nvSpPr>
        <p:spPr/>
        <p:txBody>
          <a:bodyPr/>
          <a:lstStyle/>
          <a:p>
            <a:fld id="{BFEBEB0A-9E3D-4B14-9782-E2AE3DA60D96}" type="slidenum">
              <a:rPr lang="en-US" smtClean="0"/>
              <a:pPr/>
              <a:t>30</a:t>
            </a:fld>
            <a:endParaRPr lang="en-US" dirty="0"/>
          </a:p>
        </p:txBody>
      </p:sp>
    </p:spTree>
    <p:extLst>
      <p:ext uri="{BB962C8B-B14F-4D97-AF65-F5344CB8AC3E}">
        <p14:creationId xmlns:p14="http://schemas.microsoft.com/office/powerpoint/2010/main" val="5613448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3" name="Rectangle 3"/>
          <p:cNvSpPr>
            <a:spLocks noGrp="1" noChangeArrowheads="1"/>
          </p:cNvSpPr>
          <p:nvPr>
            <p:ph type="title"/>
          </p:nvPr>
        </p:nvSpPr>
        <p:spPr/>
        <p:txBody>
          <a:bodyPr/>
          <a:lstStyle/>
          <a:p>
            <a:r>
              <a:rPr lang="en-US" smtClean="0"/>
              <a:t>Layout: Two Content </a:t>
            </a:r>
            <a:br>
              <a:rPr lang="en-US" smtClean="0"/>
            </a:br>
            <a:r>
              <a:rPr lang="en-US" smtClean="0"/>
              <a:t>Pie Chart Sample </a:t>
            </a:r>
            <a:endParaRPr lang="en-US" dirty="0"/>
          </a:p>
        </p:txBody>
      </p:sp>
      <p:graphicFrame>
        <p:nvGraphicFramePr>
          <p:cNvPr id="8" name="Content Placeholder 7"/>
          <p:cNvGraphicFramePr>
            <a:graphicFrameLocks noGrp="1"/>
          </p:cNvGraphicFramePr>
          <p:nvPr>
            <p:ph sz="half" idx="1"/>
          </p:nvPr>
        </p:nvGraphicFramePr>
        <p:xfrm>
          <a:off x="762000" y="1676400"/>
          <a:ext cx="3657600" cy="4495800"/>
        </p:xfrm>
        <a:graphic>
          <a:graphicData uri="http://schemas.openxmlformats.org/drawingml/2006/chart">
            <c:chart xmlns:c="http://schemas.openxmlformats.org/drawingml/2006/chart" xmlns:r="http://schemas.openxmlformats.org/officeDocument/2006/relationships" r:id="rId3"/>
          </a:graphicData>
        </a:graphic>
      </p:graphicFrame>
      <p:sp>
        <p:nvSpPr>
          <p:cNvPr id="5" name="Content Placeholder 4"/>
          <p:cNvSpPr>
            <a:spLocks noGrp="1"/>
          </p:cNvSpPr>
          <p:nvPr>
            <p:ph sz="half" idx="2"/>
          </p:nvPr>
        </p:nvSpPr>
        <p:spPr/>
        <p:txBody>
          <a:bodyPr>
            <a:normAutofit lnSpcReduction="10000"/>
          </a:bodyPr>
          <a:lstStyle/>
          <a:p>
            <a:r>
              <a:rPr lang="en-US" smtClean="0"/>
              <a:t>First level bullet text</a:t>
            </a:r>
          </a:p>
          <a:p>
            <a:r>
              <a:rPr lang="en-US" smtClean="0"/>
              <a:t>Line spacing 0.95, before paragraph 12pt</a:t>
            </a:r>
          </a:p>
          <a:p>
            <a:r>
              <a:rPr lang="en-US" smtClean="0"/>
              <a:t>Left justified</a:t>
            </a:r>
          </a:p>
          <a:p>
            <a:r>
              <a:rPr lang="en-US" smtClean="0"/>
              <a:t>Sentence case </a:t>
            </a:r>
          </a:p>
          <a:p>
            <a:r>
              <a:rPr lang="en-US" smtClean="0"/>
              <a:t>First level bullet color is accent 2</a:t>
            </a:r>
          </a:p>
          <a:p>
            <a:pPr lvl="1"/>
            <a:r>
              <a:rPr lang="en-US" smtClean="0"/>
              <a:t>Second bullet level</a:t>
            </a:r>
          </a:p>
          <a:p>
            <a:pPr lvl="1"/>
            <a:r>
              <a:rPr lang="en-US" smtClean="0"/>
              <a:t>Line spacing 0.95, before paragraph 6pt</a:t>
            </a:r>
            <a:endParaRPr lang="en-US" dirty="0"/>
          </a:p>
        </p:txBody>
      </p:sp>
      <p:sp>
        <p:nvSpPr>
          <p:cNvPr id="6" name="Slide Number Placeholder 5"/>
          <p:cNvSpPr>
            <a:spLocks noGrp="1"/>
          </p:cNvSpPr>
          <p:nvPr>
            <p:ph type="sldNum" sz="quarter" idx="12"/>
          </p:nvPr>
        </p:nvSpPr>
        <p:spPr/>
        <p:txBody>
          <a:bodyPr/>
          <a:lstStyle/>
          <a:p>
            <a:fld id="{BFEBEB0A-9E3D-4B14-9782-E2AE3DA60D96}" type="slidenum">
              <a:rPr lang="en-US" smtClean="0"/>
              <a:pPr/>
              <a:t>31</a:t>
            </a:fld>
            <a:endParaRPr lang="en-US"/>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22098072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Introduction</a:t>
            </a:r>
            <a:endParaRPr lang="en-US" dirty="0"/>
          </a:p>
        </p:txBody>
      </p:sp>
      <p:sp>
        <p:nvSpPr>
          <p:cNvPr id="499719" name="Rectangle 7"/>
          <p:cNvSpPr>
            <a:spLocks noGrp="1" noChangeArrowheads="1"/>
          </p:cNvSpPr>
          <p:nvPr>
            <p:ph idx="1"/>
          </p:nvPr>
        </p:nvSpPr>
        <p:spPr>
          <a:xfrm>
            <a:off x="457200" y="1524000"/>
            <a:ext cx="3771971" cy="4648200"/>
          </a:xfrm>
        </p:spPr>
        <p:txBody>
          <a:bodyPr>
            <a:normAutofit/>
          </a:bodyPr>
          <a:lstStyle/>
          <a:p>
            <a:endParaRPr lang="en-US" dirty="0" smtClean="0"/>
          </a:p>
          <a:p>
            <a:endParaRPr lang="en-US" dirty="0"/>
          </a:p>
          <a:p>
            <a:r>
              <a:rPr lang="en-US" dirty="0" smtClean="0"/>
              <a:t>Starting the framework for a lab assistant robot</a:t>
            </a:r>
          </a:p>
          <a:p>
            <a:r>
              <a:rPr lang="en-US" dirty="0" smtClean="0"/>
              <a:t>Detect and track pre-trained common workbench items</a:t>
            </a:r>
          </a:p>
          <a:p>
            <a:endParaRPr lang="en-US" dirty="0" smtClean="0"/>
          </a:p>
          <a:p>
            <a:endParaRPr lang="en-US" dirty="0" smtClean="0"/>
          </a:p>
          <a:p>
            <a:endParaRPr lang="en-US" dirty="0" smtClean="0"/>
          </a:p>
        </p:txBody>
      </p:sp>
      <p:sp>
        <p:nvSpPr>
          <p:cNvPr id="4" name="Slide Number Placeholder 3"/>
          <p:cNvSpPr>
            <a:spLocks noGrp="1"/>
          </p:cNvSpPr>
          <p:nvPr>
            <p:ph type="sldNum" sz="quarter" idx="12"/>
          </p:nvPr>
        </p:nvSpPr>
        <p:spPr/>
        <p:txBody>
          <a:bodyPr/>
          <a:lstStyle/>
          <a:p>
            <a:fld id="{BFEBEB0A-9E3D-4B14-9782-E2AE3DA60D96}" type="slidenum">
              <a:rPr lang="en-US" smtClean="0"/>
              <a:pPr/>
              <a:t>4</a:t>
            </a:fld>
            <a:endParaRPr lang="en-US" dirty="0"/>
          </a:p>
        </p:txBody>
      </p:sp>
      <p:sp>
        <p:nvSpPr>
          <p:cNvPr id="2" name="Footer Placeholder 1"/>
          <p:cNvSpPr>
            <a:spLocks noGrp="1"/>
          </p:cNvSpPr>
          <p:nvPr>
            <p:ph type="ftr" sz="quarter" idx="11"/>
          </p:nvPr>
        </p:nvSpPr>
        <p:spPr/>
        <p:txBody>
          <a:bodyPr/>
          <a:lstStyle/>
          <a:p>
            <a:r>
              <a:rPr lang="en-US"/>
              <a:t>Desktop Object Identification and Tracking</a:t>
            </a:r>
            <a:endParaRPr lang="en-US"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38600" y="2209488"/>
            <a:ext cx="4914829" cy="3277223"/>
          </a:xfrm>
          <a:prstGeom prst="rect">
            <a:avLst/>
          </a:prstGeom>
        </p:spPr>
      </p:pic>
    </p:spTree>
    <p:extLst>
      <p:ext uri="{BB962C8B-B14F-4D97-AF65-F5344CB8AC3E}">
        <p14:creationId xmlns:p14="http://schemas.microsoft.com/office/powerpoint/2010/main" val="10931336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Desk Camera Configuration</a:t>
            </a:r>
          </a:p>
        </p:txBody>
      </p:sp>
      <p:sp>
        <p:nvSpPr>
          <p:cNvPr id="3" name="Slide Number Placeholder 2"/>
          <p:cNvSpPr>
            <a:spLocks noGrp="1"/>
          </p:cNvSpPr>
          <p:nvPr>
            <p:ph type="sldNum" sz="quarter" idx="10"/>
          </p:nvPr>
        </p:nvSpPr>
        <p:spPr/>
        <p:txBody>
          <a:bodyPr/>
          <a:lstStyle/>
          <a:p>
            <a:fld id="{BFEBEB0A-9E3D-4B14-9782-E2AE3DA60D96}" type="slidenum">
              <a:rPr lang="en-US" smtClean="0"/>
              <a:pPr/>
              <a:t>5</a:t>
            </a:fld>
            <a:endParaRPr lang="en-US"/>
          </a:p>
        </p:txBody>
      </p:sp>
      <p:sp>
        <p:nvSpPr>
          <p:cNvPr id="4" name="Footer Placeholder 3"/>
          <p:cNvSpPr>
            <a:spLocks noGrp="1"/>
          </p:cNvSpPr>
          <p:nvPr>
            <p:ph type="ftr" sz="quarter" idx="11"/>
          </p:nvPr>
        </p:nvSpPr>
        <p:spPr/>
        <p:txBody>
          <a:bodyPr/>
          <a:lstStyle/>
          <a:p>
            <a:r>
              <a:rPr lang="en-US" dirty="0"/>
              <a:t>Desktop Object Identification and Tracking</a:t>
            </a:r>
          </a:p>
        </p:txBody>
      </p:sp>
      <p:sp>
        <p:nvSpPr>
          <p:cNvPr id="7" name="Text Placeholder 6"/>
          <p:cNvSpPr>
            <a:spLocks noGrp="1"/>
          </p:cNvSpPr>
          <p:nvPr>
            <p:ph type="body" sz="quarter" idx="13"/>
          </p:nvPr>
        </p:nvSpPr>
        <p:spPr>
          <a:xfrm>
            <a:off x="5638800" y="1743062"/>
            <a:ext cx="3352800" cy="4044539"/>
          </a:xfrm>
        </p:spPr>
        <p:txBody>
          <a:bodyPr/>
          <a:lstStyle/>
          <a:p>
            <a:endParaRPr lang="en-US" dirty="0" smtClean="0"/>
          </a:p>
          <a:p>
            <a:r>
              <a:rPr lang="en-US" dirty="0" smtClean="0"/>
              <a:t>Controlled Environment</a:t>
            </a:r>
          </a:p>
          <a:p>
            <a:pPr marL="342900" indent="-342900">
              <a:buFont typeface="Arial" panose="020B0604020202020204" pitchFamily="34" charset="0"/>
              <a:buChar char="•"/>
            </a:pPr>
            <a:r>
              <a:rPr lang="en-US" sz="1800" dirty="0" smtClean="0"/>
              <a:t>Keep setup simple</a:t>
            </a:r>
          </a:p>
          <a:p>
            <a:pPr marL="342900" indent="-342900">
              <a:buFont typeface="Arial" panose="020B0604020202020204" pitchFamily="34" charset="0"/>
              <a:buChar char="•"/>
            </a:pPr>
            <a:r>
              <a:rPr lang="en-US" sz="1800" dirty="0" smtClean="0"/>
              <a:t>Top-down viewing camera</a:t>
            </a:r>
          </a:p>
          <a:p>
            <a:pPr marL="342900" indent="-342900">
              <a:buFont typeface="Arial" panose="020B0604020202020204" pitchFamily="34" charset="0"/>
              <a:buChar char="•"/>
            </a:pPr>
            <a:r>
              <a:rPr lang="en-US" sz="1800" dirty="0" smtClean="0"/>
              <a:t>Kept well-lit</a:t>
            </a:r>
          </a:p>
          <a:p>
            <a:pPr marL="342900" indent="-342900">
              <a:buFont typeface="Arial" panose="020B0604020202020204" pitchFamily="34" charset="0"/>
              <a:buChar char="•"/>
            </a:pPr>
            <a:r>
              <a:rPr lang="en-US" sz="1800" dirty="0" smtClean="0"/>
              <a:t>Reduced clutter for initial implementation</a:t>
            </a:r>
          </a:p>
        </p:txBody>
      </p:sp>
      <p:pic>
        <p:nvPicPr>
          <p:cNvPr id="8" name="Picture Placeholder 7"/>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l="14487" r="14487"/>
          <a:stretch>
            <a:fillRect/>
          </a:stretch>
        </p:blipFill>
        <p:spPr>
          <a:xfrm>
            <a:off x="457200" y="1743063"/>
            <a:ext cx="5105400" cy="4044538"/>
          </a:xfrm>
        </p:spPr>
      </p:pic>
    </p:spTree>
    <p:extLst>
      <p:ext uri="{BB962C8B-B14F-4D97-AF65-F5344CB8AC3E}">
        <p14:creationId xmlns:p14="http://schemas.microsoft.com/office/powerpoint/2010/main" val="14558104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802" name="Rectangle 2"/>
          <p:cNvSpPr>
            <a:spLocks noGrp="1" noChangeArrowheads="1"/>
          </p:cNvSpPr>
          <p:nvPr>
            <p:ph type="title"/>
          </p:nvPr>
        </p:nvSpPr>
        <p:spPr/>
        <p:txBody>
          <a:bodyPr/>
          <a:lstStyle/>
          <a:p>
            <a:r>
              <a:rPr lang="en-US" dirty="0" smtClean="0"/>
              <a:t>Single Shot Detectors</a:t>
            </a:r>
            <a:endParaRPr lang="en-US" dirty="0"/>
          </a:p>
        </p:txBody>
      </p:sp>
      <p:sp>
        <p:nvSpPr>
          <p:cNvPr id="588805" name="Text Box 5"/>
          <p:cNvSpPr txBox="1">
            <a:spLocks noChangeArrowheads="1"/>
          </p:cNvSpPr>
          <p:nvPr/>
        </p:nvSpPr>
        <p:spPr bwMode="auto">
          <a:xfrm>
            <a:off x="1028700" y="3643952"/>
            <a:ext cx="2933700" cy="2215991"/>
          </a:xfrm>
          <a:prstGeom prst="rect">
            <a:avLst/>
          </a:prstGeom>
          <a:noFill/>
          <a:ln w="12700" cap="sq" algn="ctr">
            <a:noFill/>
            <a:miter lim="800000"/>
            <a:headEnd/>
            <a:tailEnd/>
          </a:ln>
          <a:effectLst/>
        </p:spPr>
        <p:txBody>
          <a:bodyPr wrap="square">
            <a:spAutoFit/>
          </a:bodyPr>
          <a:lstStyle/>
          <a:p>
            <a:r>
              <a:rPr lang="en-US" b="1" dirty="0" smtClean="0">
                <a:solidFill>
                  <a:schemeClr val="tx2"/>
                </a:solidFill>
                <a:latin typeface="+mn-lt"/>
              </a:rPr>
              <a:t>Text Box </a:t>
            </a:r>
            <a:r>
              <a:rPr lang="en-US" b="1" dirty="0">
                <a:solidFill>
                  <a:schemeClr val="tx2"/>
                </a:solidFill>
                <a:latin typeface="+mn-lt"/>
              </a:rPr>
              <a:t>Default:</a:t>
            </a:r>
          </a:p>
          <a:p>
            <a:pPr algn="ctr"/>
            <a:r>
              <a:rPr lang="en-US" sz="1600" dirty="0" smtClean="0">
                <a:latin typeface="+mn-lt"/>
              </a:rPr>
              <a:t>Verdana 16pt</a:t>
            </a:r>
          </a:p>
          <a:p>
            <a:pPr algn="ctr"/>
            <a:r>
              <a:rPr lang="en-US" sz="1600" dirty="0" smtClean="0">
                <a:latin typeface="+mn-lt"/>
              </a:rPr>
              <a:t>Color: Black</a:t>
            </a:r>
          </a:p>
          <a:p>
            <a:pPr algn="ctr"/>
            <a:r>
              <a:rPr lang="en-US" sz="1600" dirty="0" smtClean="0">
                <a:latin typeface="+mn-lt"/>
              </a:rPr>
              <a:t>Align: Center</a:t>
            </a:r>
            <a:r>
              <a:rPr lang="en-US" sz="1600" dirty="0">
                <a:latin typeface="+mn-lt"/>
              </a:rPr>
              <a:t/>
            </a:r>
            <a:br>
              <a:rPr lang="en-US" sz="1600" dirty="0">
                <a:latin typeface="+mn-lt"/>
              </a:rPr>
            </a:br>
            <a:r>
              <a:rPr lang="en-US" sz="1600" dirty="0">
                <a:latin typeface="+mn-lt"/>
              </a:rPr>
              <a:t>Line </a:t>
            </a:r>
            <a:r>
              <a:rPr lang="en-US" sz="1600" dirty="0" smtClean="0">
                <a:latin typeface="+mn-lt"/>
              </a:rPr>
              <a:t>Spacing: Multiple .95</a:t>
            </a:r>
            <a:br>
              <a:rPr lang="en-US" sz="1600" dirty="0" smtClean="0">
                <a:latin typeface="+mn-lt"/>
              </a:rPr>
            </a:br>
            <a:r>
              <a:rPr lang="en-US" sz="1600" dirty="0" smtClean="0">
                <a:latin typeface="+mn-lt"/>
              </a:rPr>
              <a:t>Space Before: 6pt</a:t>
            </a:r>
            <a:br>
              <a:rPr lang="en-US" sz="1600" dirty="0" smtClean="0">
                <a:latin typeface="+mn-lt"/>
              </a:rPr>
            </a:br>
            <a:endParaRPr lang="en-US" sz="1600" dirty="0" smtClean="0">
              <a:latin typeface="+mn-lt"/>
            </a:endParaRPr>
          </a:p>
          <a:p>
            <a:pPr algn="ctr"/>
            <a:r>
              <a:rPr lang="en-US" sz="1200" i="1" dirty="0" smtClean="0">
                <a:latin typeface="+mn-lt"/>
              </a:rPr>
              <a:t>For labels only – use layout placeholders for bulleted lists</a:t>
            </a:r>
          </a:p>
        </p:txBody>
      </p:sp>
      <p:sp>
        <p:nvSpPr>
          <p:cNvPr id="588810" name="Rectangle 10"/>
          <p:cNvSpPr>
            <a:spLocks noChangeArrowheads="1"/>
          </p:cNvSpPr>
          <p:nvPr/>
        </p:nvSpPr>
        <p:spPr bwMode="auto">
          <a:xfrm>
            <a:off x="4572000" y="2065338"/>
            <a:ext cx="4021138" cy="576262"/>
          </a:xfrm>
          <a:prstGeom prst="rect">
            <a:avLst/>
          </a:prstGeom>
          <a:noFill/>
          <a:ln w="12700" cap="sq" algn="ctr">
            <a:noFill/>
            <a:miter lim="800000"/>
            <a:headEnd/>
            <a:tailEnd/>
          </a:ln>
          <a:effectLst/>
        </p:spPr>
        <p:txBody>
          <a:bodyPr wrap="none"/>
          <a:lstStyle/>
          <a:p>
            <a:pPr>
              <a:spcBef>
                <a:spcPct val="25000"/>
              </a:spcBef>
            </a:pPr>
            <a:r>
              <a:rPr lang="en-US" b="1" dirty="0" smtClean="0">
                <a:solidFill>
                  <a:schemeClr val="tx2"/>
                </a:solidFill>
                <a:latin typeface="+mn-lt"/>
              </a:rPr>
              <a:t>Drawing Style </a:t>
            </a:r>
            <a:r>
              <a:rPr lang="en-US" b="1" dirty="0">
                <a:solidFill>
                  <a:schemeClr val="tx2"/>
                </a:solidFill>
                <a:latin typeface="+mn-lt"/>
              </a:rPr>
              <a:t>Default:</a:t>
            </a:r>
          </a:p>
        </p:txBody>
      </p:sp>
      <p:cxnSp>
        <p:nvCxnSpPr>
          <p:cNvPr id="8" name="Straight Arrow Connector 7"/>
          <p:cNvCxnSpPr/>
          <p:nvPr/>
        </p:nvCxnSpPr>
        <p:spPr bwMode="auto">
          <a:xfrm>
            <a:off x="5539582" y="5000625"/>
            <a:ext cx="2085975" cy="1588"/>
          </a:xfrm>
          <a:prstGeom prst="straightConnector1">
            <a:avLst/>
          </a:prstGeom>
          <a:solidFill>
            <a:schemeClr val="accent2"/>
          </a:solidFill>
          <a:ln w="19050" cap="sq" cmpd="sng" algn="ctr">
            <a:solidFill>
              <a:schemeClr val="tx2"/>
            </a:solidFill>
            <a:prstDash val="solid"/>
            <a:round/>
            <a:headEnd type="triangle" w="med" len="med"/>
            <a:tailEnd type="triangle" w="med" len="med"/>
          </a:ln>
          <a:effectLst/>
        </p:spPr>
      </p:cxnSp>
      <p:sp>
        <p:nvSpPr>
          <p:cNvPr id="14" name="Rectangle 10"/>
          <p:cNvSpPr>
            <a:spLocks noChangeArrowheads="1"/>
          </p:cNvSpPr>
          <p:nvPr/>
        </p:nvSpPr>
        <p:spPr bwMode="auto">
          <a:xfrm>
            <a:off x="5239544" y="4570413"/>
            <a:ext cx="2686050" cy="576262"/>
          </a:xfrm>
          <a:prstGeom prst="rect">
            <a:avLst/>
          </a:prstGeom>
          <a:noFill/>
          <a:ln w="12700" cap="sq" algn="ctr">
            <a:noFill/>
            <a:miter lim="800000"/>
            <a:headEnd/>
            <a:tailEnd/>
          </a:ln>
          <a:effectLst/>
        </p:spPr>
        <p:txBody>
          <a:bodyPr wrap="none"/>
          <a:lstStyle/>
          <a:p>
            <a:pPr>
              <a:spcBef>
                <a:spcPct val="25000"/>
              </a:spcBef>
            </a:pPr>
            <a:r>
              <a:rPr lang="en-US" b="1" dirty="0" smtClean="0">
                <a:solidFill>
                  <a:schemeClr val="tx2"/>
                </a:solidFill>
                <a:latin typeface="+mn-lt"/>
              </a:rPr>
              <a:t>Line Style Default</a:t>
            </a:r>
            <a:r>
              <a:rPr lang="en-US" b="1" dirty="0">
                <a:solidFill>
                  <a:schemeClr val="tx2"/>
                </a:solidFill>
                <a:latin typeface="+mn-lt"/>
              </a:rPr>
              <a:t>:</a:t>
            </a:r>
          </a:p>
        </p:txBody>
      </p:sp>
      <p:sp>
        <p:nvSpPr>
          <p:cNvPr id="588811" name="Rectangle 11"/>
          <p:cNvSpPr>
            <a:spLocks noChangeArrowheads="1"/>
          </p:cNvSpPr>
          <p:nvPr/>
        </p:nvSpPr>
        <p:spPr bwMode="auto">
          <a:xfrm>
            <a:off x="4812824" y="2752725"/>
            <a:ext cx="1005840" cy="1005840"/>
          </a:xfrm>
          <a:prstGeom prst="rect">
            <a:avLst/>
          </a:prstGeom>
          <a:solidFill>
            <a:schemeClr val="accent2"/>
          </a:solidFill>
          <a:ln w="12700" cap="sq" algn="ctr">
            <a:solidFill>
              <a:schemeClr val="tx2"/>
            </a:solidFill>
            <a:miter lim="800000"/>
            <a:headEnd/>
            <a:tailEnd/>
          </a:ln>
          <a:effectLst/>
        </p:spPr>
        <p:txBody>
          <a:bodyPr wrap="none" anchor="ctr"/>
          <a:lstStyle/>
          <a:p>
            <a:pPr algn="ctr"/>
            <a:r>
              <a:rPr lang="en-US" sz="1600" dirty="0" smtClean="0">
                <a:solidFill>
                  <a:schemeClr val="bg1"/>
                </a:solidFill>
                <a:latin typeface="+mn-lt"/>
              </a:rPr>
              <a:t>Sample</a:t>
            </a:r>
            <a:endParaRPr lang="en-US" sz="1600" dirty="0">
              <a:solidFill>
                <a:schemeClr val="bg1"/>
              </a:solidFill>
              <a:latin typeface="+mn-lt"/>
            </a:endParaRPr>
          </a:p>
        </p:txBody>
      </p:sp>
      <p:sp>
        <p:nvSpPr>
          <p:cNvPr id="16" name="Text Box 5"/>
          <p:cNvSpPr txBox="1">
            <a:spLocks noChangeArrowheads="1"/>
          </p:cNvSpPr>
          <p:nvPr/>
        </p:nvSpPr>
        <p:spPr bwMode="auto">
          <a:xfrm>
            <a:off x="1028700" y="2065338"/>
            <a:ext cx="2933700" cy="923330"/>
          </a:xfrm>
          <a:prstGeom prst="rect">
            <a:avLst/>
          </a:prstGeom>
          <a:noFill/>
          <a:ln w="12700" cap="sq" algn="ctr">
            <a:noFill/>
            <a:miter lim="800000"/>
            <a:headEnd/>
            <a:tailEnd/>
          </a:ln>
          <a:effectLst/>
        </p:spPr>
        <p:txBody>
          <a:bodyPr wrap="square">
            <a:spAutoFit/>
          </a:bodyPr>
          <a:lstStyle/>
          <a:p>
            <a:pPr algn="ctr"/>
            <a:r>
              <a:rPr lang="en-US" b="1" dirty="0" smtClean="0">
                <a:solidFill>
                  <a:schemeClr val="tx2"/>
                </a:solidFill>
                <a:latin typeface="+mn-lt"/>
              </a:rPr>
              <a:t>Theme Fonts:</a:t>
            </a:r>
            <a:endParaRPr lang="en-US" b="1" dirty="0">
              <a:solidFill>
                <a:schemeClr val="tx2"/>
              </a:solidFill>
              <a:latin typeface="+mn-lt"/>
            </a:endParaRPr>
          </a:p>
          <a:p>
            <a:pPr algn="ctr"/>
            <a:r>
              <a:rPr lang="en-US" dirty="0" smtClean="0">
                <a:latin typeface="+mn-lt"/>
              </a:rPr>
              <a:t>Verdana (heading)</a:t>
            </a:r>
          </a:p>
          <a:p>
            <a:pPr algn="ctr"/>
            <a:r>
              <a:rPr lang="en-US" dirty="0" smtClean="0"/>
              <a:t>Verdana </a:t>
            </a:r>
            <a:r>
              <a:rPr lang="en-US" dirty="0" smtClean="0">
                <a:latin typeface="+mn-lt"/>
              </a:rPr>
              <a:t>(body)</a:t>
            </a:r>
          </a:p>
        </p:txBody>
      </p:sp>
      <p:sp>
        <p:nvSpPr>
          <p:cNvPr id="2" name="Oval 1"/>
          <p:cNvSpPr/>
          <p:nvPr/>
        </p:nvSpPr>
        <p:spPr bwMode="auto">
          <a:xfrm>
            <a:off x="6248400" y="2743200"/>
            <a:ext cx="990600" cy="990600"/>
          </a:xfrm>
          <a:prstGeom prst="ellipse">
            <a:avLst/>
          </a:prstGeom>
          <a:solidFill>
            <a:schemeClr val="accent2"/>
          </a:solidFill>
          <a:ln w="12700" cap="sq" algn="ctr">
            <a:solidFill>
              <a:schemeClr val="tx2"/>
            </a:solidFill>
            <a:miter lim="800000"/>
            <a:headEnd/>
            <a:tailEnd/>
          </a:ln>
          <a:effectLst/>
        </p:spPr>
        <p:txBody>
          <a:bodyPr wrap="none" rtlCol="0" anchor="ctr"/>
          <a:lstStyle/>
          <a:p>
            <a:pPr algn="ctr"/>
            <a:r>
              <a:rPr lang="en-US" sz="1600" dirty="0" smtClean="0">
                <a:solidFill>
                  <a:schemeClr val="bg1"/>
                </a:solidFill>
                <a:latin typeface="+mn-lt"/>
              </a:rPr>
              <a:t>Sample</a:t>
            </a:r>
          </a:p>
        </p:txBody>
      </p:sp>
      <p:sp>
        <p:nvSpPr>
          <p:cNvPr id="3" name="Rounded Rectangle 2"/>
          <p:cNvSpPr/>
          <p:nvPr/>
        </p:nvSpPr>
        <p:spPr bwMode="auto">
          <a:xfrm>
            <a:off x="7543800" y="2743200"/>
            <a:ext cx="990600" cy="990600"/>
          </a:xfrm>
          <a:prstGeom prst="roundRect">
            <a:avLst/>
          </a:prstGeom>
          <a:solidFill>
            <a:schemeClr val="accent2"/>
          </a:solidFill>
          <a:ln w="12700" cap="sq" algn="ctr">
            <a:solidFill>
              <a:schemeClr val="tx2"/>
            </a:solidFill>
            <a:miter lim="800000"/>
            <a:headEnd/>
            <a:tailEnd/>
          </a:ln>
          <a:effectLst/>
        </p:spPr>
        <p:txBody>
          <a:bodyPr wrap="none" rtlCol="0" anchor="ctr"/>
          <a:lstStyle/>
          <a:p>
            <a:pPr algn="ctr"/>
            <a:r>
              <a:rPr lang="en-US" sz="1600" dirty="0" smtClean="0">
                <a:solidFill>
                  <a:schemeClr val="bg1"/>
                </a:solidFill>
                <a:latin typeface="+mn-lt"/>
              </a:rPr>
              <a:t>Sample</a:t>
            </a:r>
          </a:p>
        </p:txBody>
      </p:sp>
      <p:sp>
        <p:nvSpPr>
          <p:cNvPr id="11" name="Slide Number Placeholder 10"/>
          <p:cNvSpPr>
            <a:spLocks noGrp="1"/>
          </p:cNvSpPr>
          <p:nvPr>
            <p:ph type="sldNum" sz="quarter" idx="12"/>
          </p:nvPr>
        </p:nvSpPr>
        <p:spPr/>
        <p:txBody>
          <a:bodyPr/>
          <a:lstStyle/>
          <a:p>
            <a:fld id="{BFEBEB0A-9E3D-4B14-9782-E2AE3DA60D96}" type="slidenum">
              <a:rPr lang="en-US" smtClean="0"/>
              <a:pPr/>
              <a:t>6</a:t>
            </a:fld>
            <a:endParaRPr lang="en-US"/>
          </a:p>
        </p:txBody>
      </p:sp>
      <p:sp>
        <p:nvSpPr>
          <p:cNvPr id="4" name="Footer Placeholder 3"/>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2812588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8" name="Rectangle 6"/>
          <p:cNvSpPr>
            <a:spLocks noGrp="1" noChangeArrowheads="1"/>
          </p:cNvSpPr>
          <p:nvPr>
            <p:ph type="title"/>
          </p:nvPr>
        </p:nvSpPr>
        <p:spPr/>
        <p:txBody>
          <a:bodyPr/>
          <a:lstStyle/>
          <a:p>
            <a:r>
              <a:rPr lang="en-US" dirty="0" smtClean="0"/>
              <a:t>Transfer Learning</a:t>
            </a:r>
            <a:endParaRPr lang="en-US" dirty="0"/>
          </a:p>
        </p:txBody>
      </p:sp>
      <p:sp>
        <p:nvSpPr>
          <p:cNvPr id="499719" name="Rectangle 7"/>
          <p:cNvSpPr>
            <a:spLocks noGrp="1" noChangeArrowheads="1"/>
          </p:cNvSpPr>
          <p:nvPr>
            <p:ph idx="1"/>
          </p:nvPr>
        </p:nvSpPr>
        <p:spPr/>
        <p:txBody>
          <a:bodyPr/>
          <a:lstStyle/>
          <a:p>
            <a:r>
              <a:rPr lang="en-US" dirty="0" smtClean="0"/>
              <a:t>First level bullet text</a:t>
            </a:r>
            <a:r>
              <a:rPr lang="en-US" dirty="0"/>
              <a:t>, Verdana </a:t>
            </a:r>
            <a:r>
              <a:rPr lang="en-US" dirty="0" smtClean="0"/>
              <a:t>24pt</a:t>
            </a:r>
          </a:p>
          <a:p>
            <a:r>
              <a:rPr lang="en-US" dirty="0" smtClean="0"/>
              <a:t>Line spacing 0.95, before paragraph 12pt</a:t>
            </a:r>
          </a:p>
          <a:p>
            <a:r>
              <a:rPr lang="en-US" dirty="0" smtClean="0"/>
              <a:t>Left justified</a:t>
            </a:r>
          </a:p>
          <a:p>
            <a:r>
              <a:rPr lang="en-US" dirty="0" smtClean="0"/>
              <a:t>Sentence case </a:t>
            </a:r>
          </a:p>
          <a:p>
            <a:r>
              <a:rPr lang="en-US" dirty="0" smtClean="0"/>
              <a:t>First level bullet color is accent1</a:t>
            </a:r>
          </a:p>
          <a:p>
            <a:pPr lvl="1"/>
            <a:r>
              <a:rPr lang="en-US" dirty="0" smtClean="0"/>
              <a:t>Second level bullet Verdana 20pt</a:t>
            </a:r>
          </a:p>
          <a:p>
            <a:pPr lvl="1"/>
            <a:r>
              <a:rPr lang="en-US" dirty="0" smtClean="0"/>
              <a:t>Line spacing 0.95, before paragraph 6pt</a:t>
            </a:r>
          </a:p>
          <a:p>
            <a:pPr lvl="2"/>
            <a:r>
              <a:rPr lang="en-US" dirty="0" smtClean="0"/>
              <a:t>Third level</a:t>
            </a:r>
          </a:p>
          <a:p>
            <a:pPr lvl="2"/>
            <a:r>
              <a:rPr lang="en-US" dirty="0" smtClean="0"/>
              <a:t>Third level</a:t>
            </a:r>
          </a:p>
          <a:p>
            <a:pPr lvl="3"/>
            <a:r>
              <a:rPr lang="en-US" dirty="0" smtClean="0"/>
              <a:t>Fourth level</a:t>
            </a:r>
            <a:endParaRPr lang="en-US" dirty="0"/>
          </a:p>
        </p:txBody>
      </p:sp>
      <p:sp>
        <p:nvSpPr>
          <p:cNvPr id="4" name="Slide Number Placeholder 3"/>
          <p:cNvSpPr>
            <a:spLocks noGrp="1"/>
          </p:cNvSpPr>
          <p:nvPr>
            <p:ph type="sldNum" sz="quarter" idx="12"/>
          </p:nvPr>
        </p:nvSpPr>
        <p:spPr/>
        <p:txBody>
          <a:bodyPr/>
          <a:lstStyle/>
          <a:p>
            <a:fld id="{BFEBEB0A-9E3D-4B14-9782-E2AE3DA60D96}" type="slidenum">
              <a:rPr lang="en-US" smtClean="0"/>
              <a:pPr/>
              <a:t>7</a:t>
            </a:fld>
            <a:endParaRPr lang="en-US" dirty="0"/>
          </a:p>
        </p:txBody>
      </p:sp>
      <p:sp>
        <p:nvSpPr>
          <p:cNvPr id="2" name="Footer Placeholder 1"/>
          <p:cNvSpPr>
            <a:spLocks noGrp="1"/>
          </p:cNvSpPr>
          <p:nvPr>
            <p:ph type="ftr" sz="quarter" idx="11"/>
          </p:nvPr>
        </p:nvSpPr>
        <p:spPr/>
        <p:txBody>
          <a:bodyPr/>
          <a:lstStyle/>
          <a:p>
            <a:r>
              <a:rPr lang="en-US" dirty="0"/>
              <a:t>Desktop Object Identification and Tracking</a:t>
            </a:r>
          </a:p>
        </p:txBody>
      </p:sp>
    </p:spTree>
    <p:extLst>
      <p:ext uri="{BB962C8B-B14F-4D97-AF65-F5344CB8AC3E}">
        <p14:creationId xmlns:p14="http://schemas.microsoft.com/office/powerpoint/2010/main" val="19065262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Building New Image Dataset</a:t>
            </a:r>
            <a:endParaRPr lang="en-US" dirty="0"/>
          </a:p>
        </p:txBody>
      </p:sp>
      <p:sp>
        <p:nvSpPr>
          <p:cNvPr id="3" name="Slide Number Placeholder 2"/>
          <p:cNvSpPr>
            <a:spLocks noGrp="1"/>
          </p:cNvSpPr>
          <p:nvPr>
            <p:ph type="sldNum" sz="quarter" idx="10"/>
          </p:nvPr>
        </p:nvSpPr>
        <p:spPr/>
        <p:txBody>
          <a:bodyPr/>
          <a:lstStyle/>
          <a:p>
            <a:fld id="{BFEBEB0A-9E3D-4B14-9782-E2AE3DA60D96}" type="slidenum">
              <a:rPr lang="en-US" smtClean="0"/>
              <a:pPr/>
              <a:t>8</a:t>
            </a:fld>
            <a:endParaRPr lang="en-US"/>
          </a:p>
        </p:txBody>
      </p:sp>
      <p:sp>
        <p:nvSpPr>
          <p:cNvPr id="4" name="Footer Placeholder 3"/>
          <p:cNvSpPr>
            <a:spLocks noGrp="1"/>
          </p:cNvSpPr>
          <p:nvPr>
            <p:ph type="ftr" sz="quarter" idx="11"/>
          </p:nvPr>
        </p:nvSpPr>
        <p:spPr/>
        <p:txBody>
          <a:bodyPr/>
          <a:lstStyle/>
          <a:p>
            <a:r>
              <a:rPr lang="en-US" dirty="0"/>
              <a:t>Desktop Object Identification and Tracking</a:t>
            </a:r>
          </a:p>
        </p:txBody>
      </p:sp>
      <p:sp>
        <p:nvSpPr>
          <p:cNvPr id="7" name="Text Placeholder 6"/>
          <p:cNvSpPr>
            <a:spLocks noGrp="1"/>
          </p:cNvSpPr>
          <p:nvPr>
            <p:ph type="body" sz="quarter" idx="13"/>
          </p:nvPr>
        </p:nvSpPr>
        <p:spPr>
          <a:xfrm>
            <a:off x="5257800" y="1524000"/>
            <a:ext cx="3581400" cy="4648200"/>
          </a:xfrm>
        </p:spPr>
        <p:txBody>
          <a:bodyPr/>
          <a:lstStyle/>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r>
              <a:rPr lang="en-US" dirty="0" smtClean="0"/>
              <a:t>The project was limited to three classes: Wrenches, Pliers, and Screwdrivers.</a:t>
            </a:r>
          </a:p>
          <a:p>
            <a:pPr marL="342900" indent="-342900">
              <a:buFont typeface="Arial" panose="020B0604020202020204" pitchFamily="34" charset="0"/>
              <a:buChar char="•"/>
            </a:pPr>
            <a:r>
              <a:rPr lang="en-US" dirty="0" smtClean="0"/>
              <a:t>Each category contains ~150 sample images</a:t>
            </a:r>
          </a:p>
          <a:p>
            <a:pPr marL="342900" indent="-342900">
              <a:buFont typeface="Arial" panose="020B0604020202020204" pitchFamily="34" charset="0"/>
              <a:buChar char="•"/>
            </a:pPr>
            <a:r>
              <a:rPr lang="en-US" dirty="0" smtClean="0"/>
              <a:t>Images are of various resolutions</a:t>
            </a:r>
          </a:p>
          <a:p>
            <a:pPr marL="342900" indent="-342900">
              <a:buFont typeface="Arial" panose="020B0604020202020204" pitchFamily="34" charset="0"/>
              <a:buChar char="•"/>
            </a:pPr>
            <a:r>
              <a:rPr lang="en-US" dirty="0" smtClean="0"/>
              <a:t>Only data augmentation was scaling down high resolution images</a:t>
            </a:r>
          </a:p>
          <a:p>
            <a:endParaRPr lang="en-US" dirty="0"/>
          </a:p>
        </p:txBody>
      </p:sp>
      <p:pic>
        <p:nvPicPr>
          <p:cNvPr id="6" name="Picture Placeholder 5"/>
          <p:cNvPicPr>
            <a:picLocks noGrp="1" noChangeAspect="1"/>
          </p:cNvPicPr>
          <p:nvPr>
            <p:ph type="pic" sz="quarter" idx="12"/>
          </p:nvPr>
        </p:nvPicPr>
        <p:blipFill rotWithShape="1">
          <a:blip r:embed="rId3">
            <a:extLst>
              <a:ext uri="{28A0092B-C50C-407E-A947-70E740481C1C}">
                <a14:useLocalDpi xmlns:a14="http://schemas.microsoft.com/office/drawing/2010/main" val="0"/>
              </a:ext>
            </a:extLst>
          </a:blip>
          <a:srcRect l="5815" t="6797" r="4061" b="6797"/>
          <a:stretch/>
        </p:blipFill>
        <p:spPr>
          <a:xfrm>
            <a:off x="533399" y="1676400"/>
            <a:ext cx="4724401" cy="4152900"/>
          </a:xfrm>
        </p:spPr>
      </p:pic>
    </p:spTree>
    <p:extLst>
      <p:ext uri="{BB962C8B-B14F-4D97-AF65-F5344CB8AC3E}">
        <p14:creationId xmlns:p14="http://schemas.microsoft.com/office/powerpoint/2010/main" val="26910279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Bounding Box Labels</a:t>
            </a:r>
            <a:endParaRPr lang="en-US" dirty="0"/>
          </a:p>
        </p:txBody>
      </p:sp>
      <p:sp>
        <p:nvSpPr>
          <p:cNvPr id="3" name="Slide Number Placeholder 2"/>
          <p:cNvSpPr>
            <a:spLocks noGrp="1"/>
          </p:cNvSpPr>
          <p:nvPr>
            <p:ph type="sldNum" sz="quarter" idx="10"/>
          </p:nvPr>
        </p:nvSpPr>
        <p:spPr/>
        <p:txBody>
          <a:bodyPr/>
          <a:lstStyle/>
          <a:p>
            <a:fld id="{BFEBEB0A-9E3D-4B14-9782-E2AE3DA60D96}" type="slidenum">
              <a:rPr lang="en-US" smtClean="0"/>
              <a:pPr/>
              <a:t>9</a:t>
            </a:fld>
            <a:endParaRPr lang="en-US"/>
          </a:p>
        </p:txBody>
      </p:sp>
      <p:sp>
        <p:nvSpPr>
          <p:cNvPr id="4" name="Footer Placeholder 3"/>
          <p:cNvSpPr>
            <a:spLocks noGrp="1"/>
          </p:cNvSpPr>
          <p:nvPr>
            <p:ph type="ftr" sz="quarter" idx="11"/>
          </p:nvPr>
        </p:nvSpPr>
        <p:spPr/>
        <p:txBody>
          <a:bodyPr/>
          <a:lstStyle/>
          <a:p>
            <a:r>
              <a:rPr lang="en-US" dirty="0"/>
              <a:t>Desktop Object Identification and Tracking</a:t>
            </a:r>
          </a:p>
        </p:txBody>
      </p:sp>
      <p:sp>
        <p:nvSpPr>
          <p:cNvPr id="7" name="Text Placeholder 6"/>
          <p:cNvSpPr>
            <a:spLocks noGrp="1"/>
          </p:cNvSpPr>
          <p:nvPr>
            <p:ph type="body" sz="quarter" idx="13"/>
          </p:nvPr>
        </p:nvSpPr>
        <p:spPr/>
        <p:txBody>
          <a:bodyPr/>
          <a:lstStyle/>
          <a:p>
            <a:r>
              <a:rPr lang="en-US" dirty="0" smtClean="0"/>
              <a:t>Photo description</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2057400"/>
            <a:ext cx="5853196" cy="2937586"/>
          </a:xfrm>
          <a:prstGeom prst="rect">
            <a:avLst/>
          </a:prstGeom>
        </p:spPr>
      </p:pic>
    </p:spTree>
    <p:extLst>
      <p:ext uri="{BB962C8B-B14F-4D97-AF65-F5344CB8AC3E}">
        <p14:creationId xmlns:p14="http://schemas.microsoft.com/office/powerpoint/2010/main" val="2639804108"/>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5e1d76e6ed25a0b9acc172e1212e12c5ea2ecb"/>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PI-White">
  <a:themeElements>
    <a:clrScheme name="Custom 56">
      <a:dk1>
        <a:sysClr val="windowText" lastClr="000000"/>
      </a:dk1>
      <a:lt1>
        <a:sysClr val="window" lastClr="FFFFFF"/>
      </a:lt1>
      <a:dk2>
        <a:srgbClr val="6D6D6D"/>
      </a:dk2>
      <a:lt2>
        <a:srgbClr val="AB192D"/>
      </a:lt2>
      <a:accent1>
        <a:srgbClr val="AB192D"/>
      </a:accent1>
      <a:accent2>
        <a:srgbClr val="B2B7BB"/>
      </a:accent2>
      <a:accent3>
        <a:srgbClr val="2C6A8C"/>
      </a:accent3>
      <a:accent4>
        <a:srgbClr val="B7A079"/>
      </a:accent4>
      <a:accent5>
        <a:srgbClr val="46A0DC"/>
      </a:accent5>
      <a:accent6>
        <a:srgbClr val="6D6D6D"/>
      </a:accent6>
      <a:hlink>
        <a:srgbClr val="46A0DC"/>
      </a:hlink>
      <a:folHlink>
        <a:srgbClr val="808DA9"/>
      </a:folHlink>
    </a:clrScheme>
    <a:fontScheme name="Verdana">
      <a:majorFont>
        <a:latin typeface="Verdana"/>
        <a:ea typeface=""/>
        <a:cs typeface=""/>
      </a:majorFont>
      <a:minorFont>
        <a:latin typeface="Verdana"/>
        <a:ea typeface=""/>
        <a:cs typeface=""/>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spDef>
      <a:spPr bwMode="auto">
        <a:solidFill>
          <a:schemeClr val="accent2"/>
        </a:solidFill>
        <a:ln w="12700" cap="sq" algn="ctr">
          <a:solidFill>
            <a:schemeClr val="tx2"/>
          </a:solidFill>
          <a:miter lim="800000"/>
          <a:headEnd/>
          <a:tailEnd/>
        </a:ln>
        <a:effectLst/>
      </a:spPr>
      <a:bodyPr wrap="none" anchor="ctr"/>
      <a:lstStyle>
        <a:defPPr algn="ctr">
          <a:defRPr sz="1600" dirty="0" smtClean="0">
            <a:solidFill>
              <a:schemeClr val="bg1"/>
            </a:solidFill>
            <a:latin typeface="+mn-lt"/>
          </a:defRPr>
        </a:defPPr>
      </a:lstStyle>
    </a:spDef>
    <a:txDef>
      <a:spPr>
        <a:noFill/>
      </a:spPr>
      <a:bodyPr wrap="none" rtlCol="0">
        <a:noAutofit/>
      </a:bodyPr>
      <a:lstStyle>
        <a:defPPr algn="ctr">
          <a:defRPr sz="1600" dirty="0" err="1" smtClean="0"/>
        </a:defPPr>
      </a:lstStyle>
    </a:txDef>
  </a:objectDefaults>
  <a:extraClrSchemeLst/>
</a:theme>
</file>

<file path=ppt/theme/theme2.xml><?xml version="1.0" encoding="utf-8"?>
<a:theme xmlns:a="http://schemas.openxmlformats.org/drawingml/2006/main" name="WPI_Gray">
  <a:themeElements>
    <a:clrScheme name="Custom 57">
      <a:dk1>
        <a:srgbClr val="FFFFFF"/>
      </a:dk1>
      <a:lt1>
        <a:srgbClr val="6D6D6D"/>
      </a:lt1>
      <a:dk2>
        <a:srgbClr val="000000"/>
      </a:dk2>
      <a:lt2>
        <a:srgbClr val="FFFFFF"/>
      </a:lt2>
      <a:accent1>
        <a:srgbClr val="AB192D"/>
      </a:accent1>
      <a:accent2>
        <a:srgbClr val="B2B7BB"/>
      </a:accent2>
      <a:accent3>
        <a:srgbClr val="2C6A8C"/>
      </a:accent3>
      <a:accent4>
        <a:srgbClr val="B7A079"/>
      </a:accent4>
      <a:accent5>
        <a:srgbClr val="46A0DC"/>
      </a:accent5>
      <a:accent6>
        <a:srgbClr val="D9CD95"/>
      </a:accent6>
      <a:hlink>
        <a:srgbClr val="46A0DC"/>
      </a:hlink>
      <a:folHlink>
        <a:srgbClr val="808DA9"/>
      </a:folHlink>
    </a:clrScheme>
    <a:fontScheme name="Verdana">
      <a:majorFont>
        <a:latin typeface="Verdana"/>
        <a:ea typeface=""/>
        <a:cs typeface=""/>
      </a:majorFont>
      <a:minorFont>
        <a:latin typeface="Verdana"/>
        <a:ea typeface=""/>
        <a:cs typeface=""/>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spDef>
      <a:spPr bwMode="auto">
        <a:solidFill>
          <a:schemeClr val="accent2">
            <a:lumMod val="40000"/>
            <a:lumOff val="60000"/>
          </a:schemeClr>
        </a:solidFill>
        <a:ln w="12700" cap="sq" algn="ctr">
          <a:solidFill>
            <a:schemeClr val="tx1"/>
          </a:solidFill>
          <a:miter lim="800000"/>
          <a:headEnd/>
          <a:tailEnd/>
        </a:ln>
        <a:effectLst/>
      </a:spPr>
      <a:bodyPr wrap="none" rtlCol="0" anchor="ctr"/>
      <a:lstStyle>
        <a:defPPr algn="ctr">
          <a:defRPr sz="1600" dirty="0" smtClean="0">
            <a:solidFill>
              <a:schemeClr val="bg1"/>
            </a:solidFill>
            <a:latin typeface="+mn-lt"/>
          </a:defRPr>
        </a:defPPr>
      </a:lstStyle>
    </a:spDef>
    <a:lnDef>
      <a:spPr bwMode="auto">
        <a:solidFill>
          <a:schemeClr val="accent2"/>
        </a:solidFill>
        <a:ln w="19050" cap="sq" cmpd="sng" algn="ctr">
          <a:solidFill>
            <a:schemeClr val="tx1"/>
          </a:solidFill>
          <a:prstDash val="solid"/>
          <a:round/>
          <a:headEnd type="triangle" w="med" len="med"/>
          <a:tailEnd type="triangle" w="med" len="med"/>
        </a:ln>
        <a:effectLst/>
      </a:spPr>
      <a:bodyPr/>
      <a:lstStyle/>
    </a:lnDef>
    <a:txDef>
      <a:spPr>
        <a:noFill/>
      </a:spPr>
      <a:bodyPr wrap="none" rtlCol="0">
        <a:noAutofit/>
      </a:bodyPr>
      <a:lstStyle>
        <a:defPPr algn="ctr">
          <a:defRPr sz="1600" dirty="0" err="1" smtClean="0"/>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WPI_2012Multi</Template>
  <TotalTime>189</TotalTime>
  <Words>1687</Words>
  <Application>Microsoft Office PowerPoint</Application>
  <PresentationFormat>On-screen Show (4:3)</PresentationFormat>
  <Paragraphs>366</Paragraphs>
  <Slides>31</Slides>
  <Notes>28</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31</vt:i4>
      </vt:variant>
    </vt:vector>
  </HeadingPairs>
  <TitlesOfParts>
    <vt:vector size="39" baseType="lpstr">
      <vt:lpstr>Arial</vt:lpstr>
      <vt:lpstr>Calibri</vt:lpstr>
      <vt:lpstr>Courier New</vt:lpstr>
      <vt:lpstr>Times New Roman</vt:lpstr>
      <vt:lpstr>Verdana</vt:lpstr>
      <vt:lpstr>Wingdings</vt:lpstr>
      <vt:lpstr>WPI-White</vt:lpstr>
      <vt:lpstr>WPI_Gray</vt:lpstr>
      <vt:lpstr>Desktop Object Identification and Tracking</vt:lpstr>
      <vt:lpstr>PowerPoint Presentation</vt:lpstr>
      <vt:lpstr>Motivation</vt:lpstr>
      <vt:lpstr>Introduction</vt:lpstr>
      <vt:lpstr>Desk Camera Configuration</vt:lpstr>
      <vt:lpstr>Single Shot Detectors</vt:lpstr>
      <vt:lpstr>Transfer Learning</vt:lpstr>
      <vt:lpstr>Building New Image Dataset</vt:lpstr>
      <vt:lpstr>Bounding Box Labels</vt:lpstr>
      <vt:lpstr>Creating TF records and config</vt:lpstr>
      <vt:lpstr>Training New Model</vt:lpstr>
      <vt:lpstr>Real-time Detection (No Tracking)</vt:lpstr>
      <vt:lpstr>Tracking</vt:lpstr>
      <vt:lpstr>Results</vt:lpstr>
      <vt:lpstr>Improvements</vt:lpstr>
      <vt:lpstr>Future Work</vt:lpstr>
      <vt:lpstr>Questions</vt:lpstr>
      <vt:lpstr>PowerPoint Presentation</vt:lpstr>
      <vt:lpstr>Layout: SectionDivider, Verdana Bold 40pt</vt:lpstr>
      <vt:lpstr>Layout: Title and Content Verdana Bold 32pt</vt:lpstr>
      <vt:lpstr>Layout: Two Content </vt:lpstr>
      <vt:lpstr>Color Scheme</vt:lpstr>
      <vt:lpstr>Default Settings</vt:lpstr>
      <vt:lpstr> Default Table Style</vt:lpstr>
      <vt:lpstr>Layout: PhotoCaption</vt:lpstr>
      <vt:lpstr>Layout: Content Column Chart Sample</vt:lpstr>
      <vt:lpstr>Layout: Two Content  Column Chart Sample </vt:lpstr>
      <vt:lpstr>Layout: Content  Line Chart Sample</vt:lpstr>
      <vt:lpstr>Layout: Two Content  Line Chart Sample</vt:lpstr>
      <vt:lpstr>Layout: Content  Pie Chart Sample </vt:lpstr>
      <vt:lpstr>Layout: Two Content  Pie Chart Sample </vt:lpstr>
    </vt:vector>
  </TitlesOfParts>
  <Company>CCC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Verdana Bold 40pt </dc:title>
  <dc:creator>Choi, Yejee</dc:creator>
  <cp:lastModifiedBy>Kevin DuCharme</cp:lastModifiedBy>
  <cp:revision>43</cp:revision>
  <dcterms:created xsi:type="dcterms:W3CDTF">2016-10-10T18:04:18Z</dcterms:created>
  <dcterms:modified xsi:type="dcterms:W3CDTF">2017-12-11T15:32:50Z</dcterms:modified>
</cp:coreProperties>
</file>

<file path=docProps/thumbnail.jpeg>
</file>